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Weiler" initials="KW" lastIdx="5" clrIdx="0">
    <p:extLst>
      <p:ext uri="{19B8F6BF-5375-455C-9EA6-DF929625EA0E}">
        <p15:presenceInfo xmlns:p15="http://schemas.microsoft.com/office/powerpoint/2012/main" userId="S-1-5-21-1493991266-1397833606-196696484-36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4A4E"/>
    <a:srgbClr val="75919F"/>
    <a:srgbClr val="556A85"/>
    <a:srgbClr val="9A3B3F"/>
    <a:srgbClr val="68314E"/>
    <a:srgbClr val="22295D"/>
    <a:srgbClr val="E0D1BA"/>
    <a:srgbClr val="1F285E"/>
    <a:srgbClr val="21285E"/>
    <a:srgbClr val="84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21"/>
      </p:cViewPr>
      <p:guideLst>
        <p:guide orient="horz" pos="34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1B0A5-D154-4E53-96C6-1DC641A15AD0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C1A9-CF96-4A63-998B-B5D712846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0"/>
          <a:stretch/>
        </p:blipFill>
        <p:spPr>
          <a:xfrm rot="16200000">
            <a:off x="2337674" y="-3372650"/>
            <a:ext cx="7859239" cy="1265018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-57800" y="3627266"/>
            <a:ext cx="12650186" cy="777871"/>
          </a:xfrm>
          <a:prstGeom prst="rect">
            <a:avLst/>
          </a:prstGeom>
          <a:solidFill>
            <a:srgbClr val="759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4C76991-60A6-40B5-8F61-60C36101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33201"/>
            <a:ext cx="10515600" cy="1112393"/>
          </a:xfrm>
        </p:spPr>
        <p:txBody>
          <a:bodyPr/>
          <a:lstStyle>
            <a:lvl1pPr algn="ctr">
              <a:defRPr>
                <a:solidFill>
                  <a:srgbClr val="21285E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19100" y="4494292"/>
            <a:ext cx="11353799" cy="759706"/>
            <a:chOff x="1" y="3736669"/>
            <a:chExt cx="13053416" cy="873431"/>
          </a:xfrm>
        </p:grpSpPr>
        <p:pic>
          <p:nvPicPr>
            <p:cNvPr id="21" name="Picture 2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86" b="59058"/>
            <a:stretch/>
          </p:blipFill>
          <p:spPr>
            <a:xfrm>
              <a:off x="1" y="3736669"/>
              <a:ext cx="7429500" cy="87343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176" r="26637" b="25890"/>
            <a:stretch/>
          </p:blipFill>
          <p:spPr>
            <a:xfrm>
              <a:off x="7370651" y="3811434"/>
              <a:ext cx="5682766" cy="723900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41" y="142639"/>
            <a:ext cx="4490927" cy="3277469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580638" y="-113035"/>
            <a:ext cx="5234845" cy="3545870"/>
            <a:chOff x="5674167" y="-977176"/>
            <a:chExt cx="5943612" cy="4025959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7874" y="1530304"/>
              <a:ext cx="5358063" cy="1518479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 userDrawn="1"/>
          </p:nvGrpSpPr>
          <p:grpSpPr>
            <a:xfrm>
              <a:off x="5674167" y="-977176"/>
              <a:ext cx="5943612" cy="2462789"/>
              <a:chOff x="5551870" y="-977176"/>
              <a:chExt cx="5943612" cy="2462789"/>
            </a:xfrm>
          </p:grpSpPr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51870" y="-977176"/>
                <a:ext cx="5943612" cy="2462789"/>
              </a:xfrm>
              <a:prstGeom prst="rect">
                <a:avLst/>
              </a:prstGeom>
            </p:spPr>
          </p:pic>
          <p:cxnSp>
            <p:nvCxnSpPr>
              <p:cNvPr id="27" name="Straight Connector 26"/>
              <p:cNvCxnSpPr/>
              <p:nvPr userDrawn="1"/>
            </p:nvCxnSpPr>
            <p:spPr>
              <a:xfrm>
                <a:off x="6115050" y="1343593"/>
                <a:ext cx="4972050" cy="0"/>
              </a:xfrm>
              <a:prstGeom prst="line">
                <a:avLst/>
              </a:prstGeom>
              <a:ln w="38100">
                <a:solidFill>
                  <a:srgbClr val="22295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B4C76991-60A6-40B5-8F61-60C36101FDFC}"/>
              </a:ext>
            </a:extLst>
          </p:cNvPr>
          <p:cNvSpPr txBox="1">
            <a:spLocks/>
          </p:cNvSpPr>
          <p:nvPr userDrawn="1"/>
        </p:nvSpPr>
        <p:spPr>
          <a:xfrm>
            <a:off x="538539" y="3743010"/>
            <a:ext cx="11280538" cy="6862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1285E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pPr>
              <a:spcBef>
                <a:spcPts val="500"/>
              </a:spcBef>
            </a:pPr>
            <a:r>
              <a:rPr lang="en-US" sz="3600" spc="1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OCTOBER 8-12, 2022 |</a:t>
            </a:r>
            <a:r>
              <a:rPr lang="en-US" sz="3600" spc="100" baseline="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 </a:t>
            </a:r>
            <a:r>
              <a:rPr lang="en-US" sz="3600" spc="1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SAN</a:t>
            </a:r>
            <a:r>
              <a:rPr lang="en-US" sz="3600" spc="100" baseline="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 FRANCISCO, CALIFORNIA</a:t>
            </a:r>
            <a:endParaRPr lang="en-US" sz="3600" spc="1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7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090673" cy="1325563"/>
          </a:xfrm>
        </p:spPr>
        <p:txBody>
          <a:bodyPr anchor="t"/>
          <a:lstStyle>
            <a:lvl1pPr>
              <a:defRPr>
                <a:solidFill>
                  <a:srgbClr val="1F285E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703940"/>
            <a:ext cx="10090673" cy="35702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59"/>
          <a:stretch/>
        </p:blipFill>
        <p:spPr>
          <a:xfrm>
            <a:off x="10473475" y="442"/>
            <a:ext cx="1718526" cy="6857558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10422346" y="228600"/>
            <a:ext cx="1841842" cy="1285896"/>
            <a:chOff x="5551870" y="-977176"/>
            <a:chExt cx="5943612" cy="4149575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0243" y="1457893"/>
              <a:ext cx="5443557" cy="171450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1870" y="-977176"/>
              <a:ext cx="5943612" cy="2462789"/>
            </a:xfrm>
            <a:prstGeom prst="rect">
              <a:avLst/>
            </a:prstGeom>
          </p:spPr>
        </p:pic>
        <p:cxnSp>
          <p:nvCxnSpPr>
            <p:cNvPr id="28" name="Straight Connector 27"/>
            <p:cNvCxnSpPr/>
            <p:nvPr userDrawn="1"/>
          </p:nvCxnSpPr>
          <p:spPr>
            <a:xfrm>
              <a:off x="6115050" y="1343593"/>
              <a:ext cx="4972050" cy="0"/>
            </a:xfrm>
            <a:prstGeom prst="line">
              <a:avLst/>
            </a:prstGeom>
            <a:ln w="38100">
              <a:solidFill>
                <a:srgbClr val="2229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51" y="1777102"/>
            <a:ext cx="1658228" cy="121017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17D6127A-E5F1-4A55-A6FD-C33B5CFBBD09}"/>
              </a:ext>
            </a:extLst>
          </p:cNvPr>
          <p:cNvSpPr txBox="1"/>
          <p:nvPr userDrawn="1"/>
        </p:nvSpPr>
        <p:spPr>
          <a:xfrm>
            <a:off x="10492525" y="4333406"/>
            <a:ext cx="1735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02A62"/>
                </a:solidFill>
                <a:latin typeface="+mn-lt"/>
              </a:rPr>
              <a:t>#2022CNS</a:t>
            </a:r>
          </a:p>
          <a:p>
            <a:pPr algn="ctr"/>
            <a:r>
              <a:rPr lang="en-US" sz="2000" b="1" dirty="0">
                <a:solidFill>
                  <a:srgbClr val="202A62"/>
                </a:solidFill>
                <a:latin typeface="+mn-lt"/>
              </a:rPr>
              <a:t>cns.org/2022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D6127A-E5F1-4A55-A6FD-C33B5CFBBD09}"/>
              </a:ext>
            </a:extLst>
          </p:cNvPr>
          <p:cNvSpPr txBox="1"/>
          <p:nvPr userDrawn="1"/>
        </p:nvSpPr>
        <p:spPr>
          <a:xfrm>
            <a:off x="10475483" y="3232661"/>
            <a:ext cx="17355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202A6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SAN FRANCISCO,</a:t>
            </a:r>
          </a:p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202A6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CALIFORNIA</a:t>
            </a:r>
          </a:p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rgbClr val="202A6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OCTOBER 8-12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31" y="5305385"/>
            <a:ext cx="1543704" cy="48642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067" y="6083690"/>
            <a:ext cx="1645770" cy="38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4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BE07-DDF1-4916-8EB9-1C469DD366D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7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5216-252A-634D-FBA9-588538673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2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CC857-C97A-9E7F-A7F1-5B461823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50AB3-46B9-39FF-0D35-3B21C0793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0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3D2244C-C2D0-4238-927C-3529077E973B}">
  <we:reference id="wa104380907" version="1.0.0.0" store="en-US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Rush</dc:creator>
  <cp:lastModifiedBy>Christine Roerig</cp:lastModifiedBy>
  <cp:revision>161</cp:revision>
  <dcterms:created xsi:type="dcterms:W3CDTF">2019-06-27T13:56:56Z</dcterms:created>
  <dcterms:modified xsi:type="dcterms:W3CDTF">2022-10-02T15:04:41Z</dcterms:modified>
</cp:coreProperties>
</file>