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3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84" r:id="rId5"/>
    <p:sldMasterId id="2147483713" r:id="rId6"/>
    <p:sldMasterId id="2147483742" r:id="rId7"/>
  </p:sldMasterIdLst>
  <p:notesMasterIdLst>
    <p:notesMasterId r:id="rId24"/>
  </p:notesMasterIdLst>
  <p:sldIdLst>
    <p:sldId id="256" r:id="rId8"/>
    <p:sldId id="296" r:id="rId9"/>
    <p:sldId id="305" r:id="rId10"/>
    <p:sldId id="307" r:id="rId11"/>
    <p:sldId id="308" r:id="rId12"/>
    <p:sldId id="306" r:id="rId13"/>
    <p:sldId id="309" r:id="rId14"/>
    <p:sldId id="310" r:id="rId15"/>
    <p:sldId id="301" r:id="rId16"/>
    <p:sldId id="304" r:id="rId17"/>
    <p:sldId id="303" r:id="rId18"/>
    <p:sldId id="295" r:id="rId19"/>
    <p:sldId id="312" r:id="rId20"/>
    <p:sldId id="298" r:id="rId21"/>
    <p:sldId id="300" r:id="rId22"/>
    <p:sldId id="297" r:id="rId2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/>
      <a:tcStyle>
        <a:tcBdr/>
        <a:fill>
          <a:solidFill>
            <a:srgbClr val="3B749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rgbClr val="53D5FD"/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53D5FD"/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53D5FD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635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635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2">
              <a:satOff val="-5186"/>
              <a:lumOff val="-1238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satOff val="-5186"/>
              <a:lumOff val="-2840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chemeClr val="accent2">
            <a:satOff val="44164"/>
            <a:lumOff val="14231"/>
          </a:schemeClr>
        </a:fontRef>
        <a:schemeClr val="accent2">
          <a:satOff val="44164"/>
          <a:lumOff val="14231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28"/>
    <p:restoredTop sz="83807"/>
  </p:normalViewPr>
  <p:slideViewPr>
    <p:cSldViewPr snapToGrid="0" snapToObjects="1">
      <p:cViewPr varScale="1">
        <p:scale>
          <a:sx n="58" d="100"/>
          <a:sy n="58" d="100"/>
        </p:scale>
        <p:origin x="17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8" name="Shape 33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weterri@uci.edu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lweterri@uci.edu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lweterri@uci.edu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lweterri@uci.edu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lweterri@uci.edu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lweterri@uci.edu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lweterri@uci.edu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lweterri@uci.edu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lweterri@uci.edu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lweterri@uci.edu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lweterri@uci.edu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lweterri@uci.edu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lweterri@uci.edu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lweterri@uci.edu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lweterri@uci.edu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lweterri@uci.edu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email Leslie </a:t>
            </a:r>
            <a:r>
              <a:rPr lang="en-US" dirty="0" err="1"/>
              <a:t>Weterrings</a:t>
            </a:r>
            <a:r>
              <a:rPr lang="en-US" dirty="0"/>
              <a:t> at </a:t>
            </a:r>
            <a:r>
              <a:rPr lang="en-US" sz="2400" dirty="0">
                <a:solidFill>
                  <a:schemeClr val="tx1"/>
                </a:solidFill>
                <a:latin typeface="Gill Sans MT" panose="020B0502020104020203" pitchFamily="34" charset="77"/>
                <a:hlinkClick r:id="rId3"/>
              </a:rPr>
              <a:t>lweterri@uci.edu</a:t>
            </a:r>
            <a:r>
              <a:rPr lang="en-US" sz="2400" dirty="0">
                <a:solidFill>
                  <a:schemeClr val="tx1"/>
                </a:solidFill>
                <a:latin typeface="Gill Sans MT" panose="020B0502020104020203" pitchFamily="34" charset="77"/>
              </a:rPr>
              <a:t> with any questions or for more information. 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1"/>
                </a:solidFill>
                <a:latin typeface="Gill Sans MT" panose="020B0502020104020203" pitchFamily="34" charset="77"/>
              </a:rPr>
              <a:t>Please email any of our residents to learn more about our program (today’s presenter:  Alexander Lopez, PGY-4: amlopez1@uci.edu)</a:t>
            </a:r>
          </a:p>
        </p:txBody>
      </p:sp>
    </p:spTree>
    <p:extLst>
      <p:ext uri="{BB962C8B-B14F-4D97-AF65-F5344CB8AC3E}">
        <p14:creationId xmlns:p14="http://schemas.microsoft.com/office/powerpoint/2010/main" val="3841570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email Leslie </a:t>
            </a:r>
            <a:r>
              <a:rPr lang="en-US" dirty="0" err="1"/>
              <a:t>Weterrings</a:t>
            </a:r>
            <a:r>
              <a:rPr lang="en-US" dirty="0"/>
              <a:t> at 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  <a:hlinkClick r:id="rId3"/>
              </a:rPr>
              <a:t>lweterri@uci.edu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</a:rPr>
              <a:t> with any questions or for more information. 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</a:rPr>
              <a:t>Please email any of our residents to learn more about our program (today’s presenter:  Alexander Lopez, PGY-4: amlopez1@uci.edu)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526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email Leslie </a:t>
            </a:r>
            <a:r>
              <a:rPr lang="en-US" dirty="0" err="1"/>
              <a:t>Weterrings</a:t>
            </a:r>
            <a:r>
              <a:rPr lang="en-US" dirty="0"/>
              <a:t> at 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  <a:hlinkClick r:id="rId3"/>
              </a:rPr>
              <a:t>lweterri@uci.edu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</a:rPr>
              <a:t> with any questions or for more information. 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</a:rPr>
              <a:t>Please email any of our residents to learn more about our program (today’s presenter:  Alexander Lopez, PGY-4: amlopez1@uci.edu)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866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email Leslie </a:t>
            </a:r>
            <a:r>
              <a:rPr lang="en-US" dirty="0" err="1"/>
              <a:t>Weterrings</a:t>
            </a:r>
            <a:r>
              <a:rPr lang="en-US" dirty="0"/>
              <a:t> at 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  <a:hlinkClick r:id="rId3"/>
              </a:rPr>
              <a:t>lweterri@uci.edu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</a:rPr>
              <a:t> with any questions or for more information. 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</a:rPr>
              <a:t>Please email any of our residents to learn more about our program (today’s presenter:  Alexander Lopez, PGY-4: amlopez1@uci.edu)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770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email Leslie </a:t>
            </a:r>
            <a:r>
              <a:rPr lang="en-US" dirty="0" err="1"/>
              <a:t>Weterrings</a:t>
            </a:r>
            <a:r>
              <a:rPr lang="en-US" dirty="0"/>
              <a:t> at 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  <a:hlinkClick r:id="rId3"/>
              </a:rPr>
              <a:t>lweterri@uci.edu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</a:rPr>
              <a:t> with any questions or for more information. 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</a:rPr>
              <a:t>Please email any of our residents to learn more about our program (today’s presenter:  Alexander Lopez, PGY-4: amlopez1@uci.edu)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6881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email Leslie </a:t>
            </a:r>
            <a:r>
              <a:rPr lang="en-US" dirty="0" err="1"/>
              <a:t>Weterrings</a:t>
            </a:r>
            <a:r>
              <a:rPr lang="en-US" dirty="0"/>
              <a:t> at 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  <a:hlinkClick r:id="rId3"/>
              </a:rPr>
              <a:t>lweterri@uci.edu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</a:rPr>
              <a:t> with any questions or for more information. 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</a:rPr>
              <a:t>Please email any of our residents to learn more about our program (today’s presenter:  Alexander Lopez, PGY-4: amlopez1@uci.edu)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622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email Leslie </a:t>
            </a:r>
            <a:r>
              <a:rPr lang="en-US" dirty="0" err="1"/>
              <a:t>Weterrings</a:t>
            </a:r>
            <a:r>
              <a:rPr lang="en-US" dirty="0"/>
              <a:t> at 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  <a:hlinkClick r:id="rId3"/>
              </a:rPr>
              <a:t>lweterri@uci.edu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</a:rPr>
              <a:t> with any questions or for more information. 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</a:rPr>
              <a:t>Please email any of our residents to learn more about our program (today’s presenter:  Alexander Lopez, PGY-4: amlopez1@uci.edu)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6454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email Leslie </a:t>
            </a:r>
            <a:r>
              <a:rPr lang="en-US" dirty="0" err="1"/>
              <a:t>Weterrings</a:t>
            </a:r>
            <a:r>
              <a:rPr lang="en-US" dirty="0"/>
              <a:t> at </a:t>
            </a:r>
            <a:r>
              <a:rPr lang="en-US" sz="2400" dirty="0">
                <a:solidFill>
                  <a:schemeClr val="tx1"/>
                </a:solidFill>
                <a:latin typeface="Gill Sans MT" panose="020B0502020104020203" pitchFamily="34" charset="77"/>
                <a:hlinkClick r:id="rId3"/>
              </a:rPr>
              <a:t>lweterri@uci.edu</a:t>
            </a:r>
            <a:r>
              <a:rPr lang="en-US" sz="2400" dirty="0">
                <a:solidFill>
                  <a:schemeClr val="tx1"/>
                </a:solidFill>
                <a:latin typeface="Gill Sans MT" panose="020B0502020104020203" pitchFamily="34" charset="77"/>
              </a:rPr>
              <a:t> with any questions or for more information. 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chemeClr val="tx1"/>
                </a:solidFill>
                <a:latin typeface="Gill Sans MT" panose="020B0502020104020203" pitchFamily="34" charset="77"/>
              </a:rPr>
              <a:t>Please email any of our residents to learn more about our program (today’s presenter:  Alexander Lopez, PGY-4: amlopez1@uci.edu)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862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email Leslie </a:t>
            </a:r>
            <a:r>
              <a:rPr lang="en-US" dirty="0" err="1"/>
              <a:t>Weterrings</a:t>
            </a:r>
            <a:r>
              <a:rPr lang="en-US" dirty="0"/>
              <a:t> at 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  <a:hlinkClick r:id="rId3"/>
              </a:rPr>
              <a:t>lweterri@uci.edu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</a:rPr>
              <a:t> with any questions or for more information. 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</a:rPr>
              <a:t>Please email any of our residents to learn more about our program (today’s presenter: Alexander Lopez, PGY-4: amlopez1@uci.edu)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240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email Leslie </a:t>
            </a:r>
            <a:r>
              <a:rPr lang="en-US" dirty="0" err="1"/>
              <a:t>Weterrings</a:t>
            </a:r>
            <a:r>
              <a:rPr lang="en-US" dirty="0"/>
              <a:t> at 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  <a:hlinkClick r:id="rId3"/>
              </a:rPr>
              <a:t>lweterri@uci.edu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</a:rPr>
              <a:t> with any questions or for more information. 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</a:rPr>
              <a:t>Please email any of our residents to learn more about our program (today’s presenter:  Alexander Lopez, PGY-4: amlopez1@uci.edu)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912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email Leslie </a:t>
            </a:r>
            <a:r>
              <a:rPr lang="en-US" dirty="0" err="1"/>
              <a:t>Weterrings</a:t>
            </a:r>
            <a:r>
              <a:rPr lang="en-US" dirty="0"/>
              <a:t> at 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  <a:hlinkClick r:id="rId3"/>
              </a:rPr>
              <a:t>lweterri@uci.edu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</a:rPr>
              <a:t> with any questions or for more information. 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</a:rPr>
              <a:t>Please email any of our residents to learn more about our program (today’s presenter:  Alexander Lopez, PGY-4: amlopez1@uci.edu)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585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email Leslie </a:t>
            </a:r>
            <a:r>
              <a:rPr lang="en-US" dirty="0" err="1"/>
              <a:t>Weterrings</a:t>
            </a:r>
            <a:r>
              <a:rPr lang="en-US" dirty="0"/>
              <a:t> at 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  <a:hlinkClick r:id="rId3"/>
              </a:rPr>
              <a:t>lweterri@uci.edu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</a:rPr>
              <a:t> with any questions or for more information. 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</a:rPr>
              <a:t>Please email any of our residents to learn more about our program (today’s presenter:  Alexander Lopez, PGY-4: amlopez1@uci.edu)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83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email Leslie </a:t>
            </a:r>
            <a:r>
              <a:rPr lang="en-US" dirty="0" err="1"/>
              <a:t>Weterrings</a:t>
            </a:r>
            <a:r>
              <a:rPr lang="en-US" dirty="0"/>
              <a:t> at 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  <a:hlinkClick r:id="rId3"/>
              </a:rPr>
              <a:t>lweterri@uci.edu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</a:rPr>
              <a:t> with any questions or for more information. 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</a:rPr>
              <a:t>Please email any of our residents to learn more about our program (today’s presenter:  Alexander Lopez, PGY-4: amlopez1@uci.edu)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18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email Leslie </a:t>
            </a:r>
            <a:r>
              <a:rPr lang="en-US" dirty="0" err="1"/>
              <a:t>Weterrings</a:t>
            </a:r>
            <a:r>
              <a:rPr lang="en-US" dirty="0"/>
              <a:t> at 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  <a:hlinkClick r:id="rId3"/>
              </a:rPr>
              <a:t>lweterri@uci.edu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</a:rPr>
              <a:t> with any questions or for more information. 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</a:rPr>
              <a:t>Please email any of our residents to learn more about our program (today’s presenter:  Alexander Lopez, PGY-4: amlopez1@uci.edu)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009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email Leslie </a:t>
            </a:r>
            <a:r>
              <a:rPr lang="en-US" dirty="0" err="1"/>
              <a:t>Weterrings</a:t>
            </a:r>
            <a:r>
              <a:rPr lang="en-US" dirty="0"/>
              <a:t> at 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  <a:hlinkClick r:id="rId3"/>
              </a:rPr>
              <a:t>lweterri@uci.edu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</a:rPr>
              <a:t> with any questions or for more information. 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</a:rPr>
              <a:t>Please email any of our residents to learn more about our program (today’s presenter:  Alexander Lopez, PGY-4: amlopez1@uci.edu)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672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email Leslie </a:t>
            </a:r>
            <a:r>
              <a:rPr lang="en-US" dirty="0" err="1"/>
              <a:t>Weterrings</a:t>
            </a:r>
            <a:r>
              <a:rPr lang="en-US" dirty="0"/>
              <a:t> at 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  <a:hlinkClick r:id="rId3"/>
              </a:rPr>
              <a:t>lweterri@uci.edu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</a:rPr>
              <a:t> with any questions or for more information. 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</a:rPr>
              <a:t>Please email any of our residents to learn more about our program (today’s presenter:  Alexander Lopez, PGY-4: amlopez1@uci.edu)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46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Image"/>
          <p:cNvSpPr>
            <a:spLocks noGrp="1"/>
          </p:cNvSpPr>
          <p:nvPr>
            <p:ph type="pic" sz="half" idx="13"/>
          </p:nvPr>
        </p:nvSpPr>
        <p:spPr>
          <a:xfrm>
            <a:off x="6300089" y="4564106"/>
            <a:ext cx="7556501" cy="522477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4" name="Image"/>
          <p:cNvSpPr>
            <a:spLocks noGrp="1"/>
          </p:cNvSpPr>
          <p:nvPr>
            <p:ph type="pic" sz="half" idx="14"/>
          </p:nvPr>
        </p:nvSpPr>
        <p:spPr>
          <a:xfrm>
            <a:off x="6502400" y="-881415"/>
            <a:ext cx="6821383" cy="6827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5" name="Image"/>
          <p:cNvSpPr>
            <a:spLocks noGrp="1"/>
          </p:cNvSpPr>
          <p:nvPr>
            <p:ph type="pic" idx="15"/>
          </p:nvPr>
        </p:nvSpPr>
        <p:spPr>
          <a:xfrm>
            <a:off x="-2540000" y="-114300"/>
            <a:ext cx="9182100" cy="9969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ounded Rectangle"/>
          <p:cNvSpPr/>
          <p:nvPr/>
        </p:nvSpPr>
        <p:spPr>
          <a:xfrm>
            <a:off x="787400" y="2324100"/>
            <a:ext cx="11430000" cy="6642100"/>
          </a:xfrm>
          <a:prstGeom prst="roundRect">
            <a:avLst>
              <a:gd name="adj" fmla="val 1147"/>
            </a:avLst>
          </a:prstGeom>
          <a:solidFill>
            <a:srgbClr val="FFFEFC">
              <a:alpha val="94360"/>
            </a:srgbClr>
          </a:solidFill>
          <a:ln w="12700">
            <a:miter lim="400000"/>
          </a:ln>
          <a:effectLst>
            <a:outerShdw blurRad="38100" dist="12700" dir="16200000" rotWithShape="0">
              <a:srgbClr val="000000">
                <a:alpha val="2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62" name="Title Text"/>
          <p:cNvSpPr txBox="1">
            <a:spLocks noGrp="1"/>
          </p:cNvSpPr>
          <p:nvPr>
            <p:ph type="title"/>
          </p:nvPr>
        </p:nvSpPr>
        <p:spPr>
          <a:xfrm>
            <a:off x="1092200" y="254000"/>
            <a:ext cx="10820400" cy="19939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5900" b="1" spc="354">
                <a:solidFill>
                  <a:srgbClr val="929292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Title Text</a:t>
            </a:r>
          </a:p>
        </p:txBody>
      </p:sp>
      <p:sp>
        <p:nvSpPr>
          <p:cNvPr id="163" name="Body Level One…"/>
          <p:cNvSpPr txBox="1">
            <a:spLocks noGrp="1"/>
          </p:cNvSpPr>
          <p:nvPr>
            <p:ph type="body" idx="1"/>
          </p:nvPr>
        </p:nvSpPr>
        <p:spPr>
          <a:xfrm>
            <a:off x="1092200" y="2578100"/>
            <a:ext cx="10820400" cy="6096000"/>
          </a:xfrm>
          <a:prstGeom prst="rect">
            <a:avLst/>
          </a:prstGeom>
        </p:spPr>
        <p:txBody>
          <a:bodyPr>
            <a:noAutofit/>
          </a:bodyPr>
          <a:lstStyle>
            <a:lvl1pPr marL="444500" indent="-444500">
              <a:spcBef>
                <a:spcPts val="3200"/>
              </a:spcBef>
              <a:buSzPct val="34000"/>
              <a:buBlip>
                <a:blip r:embed="rId3"/>
              </a:buBlip>
              <a:defRPr sz="3400">
                <a:solidFill>
                  <a:srgbClr val="81818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889000" indent="-444500">
              <a:spcBef>
                <a:spcPts val="3200"/>
              </a:spcBef>
              <a:buSzPct val="34000"/>
              <a:buBlip>
                <a:blip r:embed="rId3"/>
              </a:buBlip>
              <a:defRPr sz="3400">
                <a:solidFill>
                  <a:srgbClr val="81818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333500" indent="-444500">
              <a:spcBef>
                <a:spcPts val="3200"/>
              </a:spcBef>
              <a:buSzPct val="34000"/>
              <a:buBlip>
                <a:blip r:embed="rId3"/>
              </a:buBlip>
              <a:defRPr sz="3400">
                <a:solidFill>
                  <a:srgbClr val="81818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778000" indent="-444500">
              <a:spcBef>
                <a:spcPts val="3200"/>
              </a:spcBef>
              <a:buSzPct val="34000"/>
              <a:buBlip>
                <a:blip r:embed="rId3"/>
              </a:buBlip>
              <a:defRPr sz="3400">
                <a:solidFill>
                  <a:srgbClr val="81818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222500" indent="-444500">
              <a:spcBef>
                <a:spcPts val="3200"/>
              </a:spcBef>
              <a:buSzPct val="34000"/>
              <a:buBlip>
                <a:blip r:embed="rId3"/>
              </a:buBlip>
              <a:defRPr sz="3400">
                <a:solidFill>
                  <a:srgbClr val="818181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5107" y="9258300"/>
            <a:ext cx="341885" cy="355600"/>
          </a:xfrm>
          <a:prstGeom prst="rect">
            <a:avLst/>
          </a:prstGeom>
        </p:spPr>
        <p:txBody>
          <a:bodyPr/>
          <a:lstStyle>
            <a:lvl1pPr>
              <a:defRPr sz="1600" b="1" spc="96">
                <a:solidFill>
                  <a:srgbClr val="929292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592940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blurRad="12700" dist="12700" dir="5400000" rotWithShape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6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6400" cap="none" spc="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Title Text</a:t>
            </a:r>
          </a:p>
        </p:txBody>
      </p:sp>
      <p:sp>
        <p:nvSpPr>
          <p:cNvPr id="187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616200"/>
            <a:ext cx="10464800" cy="6286500"/>
          </a:xfrm>
          <a:prstGeom prst="rect">
            <a:avLst/>
          </a:prstGeom>
        </p:spPr>
        <p:txBody>
          <a:bodyPr>
            <a:noAutofit/>
          </a:bodyPr>
          <a:lstStyle>
            <a:lvl1pPr marL="889325" indent="-571825">
              <a:spcBef>
                <a:spcPts val="1800"/>
              </a:spcBef>
              <a:buClrTx/>
              <a:buSzPct val="100000"/>
              <a:defRPr sz="42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1333825" indent="-571825">
              <a:spcBef>
                <a:spcPts val="1800"/>
              </a:spcBef>
              <a:buClrTx/>
              <a:buSzPct val="100000"/>
              <a:defRPr sz="42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778325" indent="-571825">
              <a:spcBef>
                <a:spcPts val="1800"/>
              </a:spcBef>
              <a:buClrTx/>
              <a:buSzPct val="100000"/>
              <a:defRPr sz="42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2222825" indent="-571825">
              <a:spcBef>
                <a:spcPts val="1800"/>
              </a:spcBef>
              <a:buClrTx/>
              <a:buSzPct val="100000"/>
              <a:defRPr sz="42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667325" indent="-571825">
              <a:spcBef>
                <a:spcPts val="1800"/>
              </a:spcBef>
              <a:buClrTx/>
              <a:buSzPct val="100000"/>
              <a:defRPr sz="42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8170278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solidFill>
          <a:srgbClr val="D4D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 Text"/>
          <p:cNvSpPr txBox="1">
            <a:spLocks noGrp="1"/>
          </p:cNvSpPr>
          <p:nvPr>
            <p:ph type="title"/>
          </p:nvPr>
        </p:nvSpPr>
        <p:spPr>
          <a:xfrm>
            <a:off x="977900" y="546100"/>
            <a:ext cx="11049000" cy="22733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algn="ctr" defTabSz="1295400">
              <a:defRPr sz="6200" cap="none"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196" name="Body Level One…"/>
          <p:cNvSpPr txBox="1">
            <a:spLocks noGrp="1"/>
          </p:cNvSpPr>
          <p:nvPr>
            <p:ph type="body" idx="1"/>
          </p:nvPr>
        </p:nvSpPr>
        <p:spPr>
          <a:xfrm>
            <a:off x="977900" y="2819400"/>
            <a:ext cx="11049000" cy="6934200"/>
          </a:xfrm>
          <a:prstGeom prst="rect">
            <a:avLst/>
          </a:prstGeom>
        </p:spPr>
        <p:txBody>
          <a:bodyPr anchor="t">
            <a:noAutofit/>
          </a:bodyPr>
          <a:lstStyle>
            <a:lvl1pPr marL="383540" marR="57799" indent="-342900" defTabSz="1295400">
              <a:spcBef>
                <a:spcPts val="1000"/>
              </a:spcBef>
              <a:buClrTx/>
              <a:buSzPct val="100000"/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  <a:lvl2pPr marL="783590" marR="57799" indent="-285750" defTabSz="1295400">
              <a:spcBef>
                <a:spcPts val="900"/>
              </a:spcBef>
              <a:buClrTx/>
              <a:buSzPct val="100000"/>
              <a:buChar char="–"/>
              <a:defRPr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2pPr>
            <a:lvl3pPr marL="1183639" marR="57799" indent="-228600" defTabSz="1295400">
              <a:spcBef>
                <a:spcPts val="800"/>
              </a:spcBef>
              <a:buClrTx/>
              <a:buSzPct val="100000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3pPr>
            <a:lvl4pPr marL="1640839" marR="57799" indent="-228600" defTabSz="1295400">
              <a:spcBef>
                <a:spcPts val="600"/>
              </a:spcBef>
              <a:buClrTx/>
              <a:buSzPct val="100000"/>
              <a:buChar char="–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4pPr>
            <a:lvl5pPr marL="2098039" marR="57799" indent="-228600" defTabSz="1295400">
              <a:spcBef>
                <a:spcPts val="600"/>
              </a:spcBef>
              <a:buClrTx/>
              <a:buSzPct val="100000"/>
              <a:buChar char="»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505158" y="8890000"/>
            <a:ext cx="342901" cy="393700"/>
          </a:xfrm>
          <a:prstGeom prst="rect">
            <a:avLst/>
          </a:prstGeom>
        </p:spPr>
        <p:txBody>
          <a:bodyPr/>
          <a:lstStyle>
            <a:lvl1pPr defTabSz="8255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8781749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itle Text"/>
          <p:cNvSpPr txBox="1">
            <a:spLocks noGrp="1"/>
          </p:cNvSpPr>
          <p:nvPr>
            <p:ph type="title"/>
          </p:nvPr>
        </p:nvSpPr>
        <p:spPr>
          <a:xfrm>
            <a:off x="650239" y="130952"/>
            <a:ext cx="11704322" cy="2144888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ctr" defTabSz="914400">
              <a:defRPr sz="5800" cap="none" spc="0">
                <a:solidFill>
                  <a:srgbClr val="E8D38A"/>
                </a:solidFill>
                <a:effectLst>
                  <a:outerShdw blurRad="114300" dist="101600" dir="2700000" rotWithShape="0">
                    <a:srgbClr val="000000">
                      <a:alpha val="40000"/>
                    </a:srgbClr>
                  </a:outerShdw>
                </a:effectLst>
                <a:latin typeface="Lucida Sans Regular"/>
                <a:ea typeface="Lucida Sans Regular"/>
                <a:cs typeface="Lucida Sans Regular"/>
                <a:sym typeface="Lucida Sans Regular"/>
              </a:defRPr>
            </a:lvl1pPr>
          </a:lstStyle>
          <a:p>
            <a:r>
              <a:t>Title Text</a:t>
            </a:r>
          </a:p>
        </p:txBody>
      </p:sp>
      <p:sp>
        <p:nvSpPr>
          <p:cNvPr id="20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50239" y="2275839"/>
            <a:ext cx="5743788" cy="7477761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706901" indent="-569741" defTabSz="914400">
              <a:spcBef>
                <a:spcPts val="600"/>
              </a:spcBef>
              <a:buClr>
                <a:srgbClr val="F9F9F9"/>
              </a:buClr>
              <a:buSzPct val="65000"/>
              <a:buChar char=""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marL="1010411" indent="-425195" defTabSz="914400">
              <a:spcBef>
                <a:spcPts val="600"/>
              </a:spcBef>
              <a:buClr>
                <a:srgbClr val="F9F9F9"/>
              </a:buClr>
              <a:buSzPct val="80000"/>
              <a:buChar char="◼"/>
              <a:defRPr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16735" indent="-411479" defTabSz="914400">
              <a:spcBef>
                <a:spcPts val="600"/>
              </a:spcBef>
              <a:buClr>
                <a:srgbClr val="F9F9F9"/>
              </a:buClr>
              <a:buSzPct val="95000"/>
              <a:buChar char="▫"/>
              <a:defRPr>
                <a:latin typeface="Book Antiqua"/>
                <a:ea typeface="Book Antiqua"/>
                <a:cs typeface="Book Antiqua"/>
                <a:sym typeface="Book Antiqua"/>
              </a:defRPr>
            </a:lvl3pPr>
            <a:lvl4pPr marL="1536191" indent="-365760" defTabSz="914400">
              <a:spcBef>
                <a:spcPts val="600"/>
              </a:spcBef>
              <a:buClr>
                <a:srgbClr val="F9F9F9"/>
              </a:buClr>
              <a:buSzPct val="100000"/>
              <a:buChar char=""/>
              <a:defRPr>
                <a:latin typeface="Book Antiqua"/>
                <a:ea typeface="Book Antiqua"/>
                <a:cs typeface="Book Antiqua"/>
                <a:sym typeface="Book Antiqua"/>
              </a:defRPr>
            </a:lvl4pPr>
            <a:lvl5pPr marL="1728216" indent="-365760" defTabSz="914400">
              <a:spcBef>
                <a:spcPts val="600"/>
              </a:spcBef>
              <a:buClr>
                <a:srgbClr val="F9F9F9"/>
              </a:buClr>
              <a:buSzPct val="100000"/>
              <a:buChar char="◾"/>
              <a:defRPr>
                <a:latin typeface="Book Antiqua"/>
                <a:ea typeface="Book Antiqua"/>
                <a:cs typeface="Book Antiqua"/>
                <a:sym typeface="Book Antiqu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70826" y="9391226"/>
            <a:ext cx="1083735" cy="254001"/>
          </a:xfrm>
          <a:prstGeom prst="rect">
            <a:avLst/>
          </a:prstGeom>
        </p:spPr>
        <p:txBody>
          <a:bodyPr wrap="square" lIns="0" tIns="0" rIns="0" bIns="0" anchor="b"/>
          <a:lstStyle>
            <a:lvl1pPr algn="r" defTabSz="914400">
              <a:defRPr sz="16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2422136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599" y="9118600"/>
            <a:ext cx="342901" cy="355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34343"/>
                </a:solidFill>
                <a:effectLst>
                  <a:outerShdw blurRad="25400" dist="23648" dir="16200000" rotWithShape="0">
                    <a:srgbClr val="000000">
                      <a:alpha val="20689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710088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70826" y="9391226"/>
            <a:ext cx="1083735" cy="254001"/>
          </a:xfrm>
          <a:prstGeom prst="rect">
            <a:avLst/>
          </a:prstGeom>
        </p:spPr>
        <p:txBody>
          <a:bodyPr wrap="square" lIns="0" tIns="0" rIns="0" bIns="0" anchor="b"/>
          <a:lstStyle>
            <a:lvl1pPr algn="r" defTabSz="914400">
              <a:defRPr sz="16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9744831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Image"/>
          <p:cNvSpPr>
            <a:spLocks noGrp="1"/>
          </p:cNvSpPr>
          <p:nvPr>
            <p:ph type="pic" idx="13"/>
          </p:nvPr>
        </p:nvSpPr>
        <p:spPr>
          <a:xfrm>
            <a:off x="1828800" y="2616200"/>
            <a:ext cx="9341160" cy="6229350"/>
          </a:xfrm>
          <a:prstGeom prst="rect">
            <a:avLst/>
          </a:prstGeom>
          <a:ln w="177800">
            <a:solidFill>
              <a:srgbClr val="EBECEA"/>
            </a:solidFill>
          </a:ln>
          <a:effectLst>
            <a:outerShdw blurRad="76200" dist="190500" rotWithShape="0">
              <a:srgbClr val="000000">
                <a:alpha val="3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8" name="Title Text"/>
          <p:cNvSpPr txBox="1">
            <a:spLocks noGrp="1"/>
          </p:cNvSpPr>
          <p:nvPr>
            <p:ph type="title"/>
          </p:nvPr>
        </p:nvSpPr>
        <p:spPr>
          <a:xfrm>
            <a:off x="1092200" y="355600"/>
            <a:ext cx="10820400" cy="1117600"/>
          </a:xfrm>
          <a:prstGeom prst="rect">
            <a:avLst/>
          </a:prstGeom>
          <a:effectLst>
            <a:outerShdw blurRad="25400" dist="12700" dir="16200000" rotWithShape="0">
              <a:srgbClr val="000000">
                <a:alpha val="70000"/>
              </a:srgbClr>
            </a:outerShdw>
          </a:effectLst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6200" b="1" spc="372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Title Text</a:t>
            </a:r>
          </a:p>
        </p:txBody>
      </p:sp>
      <p:sp>
        <p:nvSpPr>
          <p:cNvPr id="2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92200" y="1460500"/>
            <a:ext cx="10820400" cy="762000"/>
          </a:xfrm>
          <a:prstGeom prst="rect">
            <a:avLst/>
          </a:prstGeom>
          <a:effectLst>
            <a:outerShdw blurRad="25400" dist="12700" dir="16200000" rotWithShape="0">
              <a:srgbClr val="000000">
                <a:alpha val="70000"/>
              </a:srgbClr>
            </a:outerShdw>
          </a:effectLst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 spc="34">
                <a:latin typeface="Palatino"/>
                <a:ea typeface="Palatino"/>
                <a:cs typeface="Palatino"/>
                <a:sym typeface="Palat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3400" spc="34">
                <a:latin typeface="Palatino"/>
                <a:ea typeface="Palatino"/>
                <a:cs typeface="Palatino"/>
                <a:sym typeface="Palat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3400" spc="34">
                <a:latin typeface="Palatino"/>
                <a:ea typeface="Palatino"/>
                <a:cs typeface="Palatino"/>
                <a:sym typeface="Palat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3400" spc="34">
                <a:latin typeface="Palatino"/>
                <a:ea typeface="Palatino"/>
                <a:cs typeface="Palatino"/>
                <a:sym typeface="Palat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3400" spc="34"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5108" y="9258300"/>
            <a:ext cx="341885" cy="355600"/>
          </a:xfrm>
          <a:prstGeom prst="rect">
            <a:avLst/>
          </a:prstGeom>
        </p:spPr>
        <p:txBody>
          <a:bodyPr/>
          <a:lstStyle>
            <a:lvl1pPr>
              <a:defRPr sz="1600" b="1" spc="96">
                <a:solidFill>
                  <a:srgbClr val="BCBCBC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5241405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itle Text"/>
          <p:cNvSpPr txBox="1">
            <a:spLocks noGrp="1"/>
          </p:cNvSpPr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7200" cap="none" spc="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45" name="Body Level One…"/>
          <p:cNvSpPr txBox="1">
            <a:spLocks noGrp="1"/>
          </p:cNvSpPr>
          <p:nvPr>
            <p:ph type="body" idx="1"/>
          </p:nvPr>
        </p:nvSpPr>
        <p:spPr>
          <a:xfrm>
            <a:off x="787400" y="2768600"/>
            <a:ext cx="11430000" cy="5715000"/>
          </a:xfrm>
          <a:prstGeom prst="rect">
            <a:avLst/>
          </a:prstGeom>
        </p:spPr>
        <p:txBody>
          <a:bodyPr>
            <a:noAutofit/>
          </a:bodyPr>
          <a:lstStyle>
            <a:lvl1pPr marL="406400" indent="-406400">
              <a:spcBef>
                <a:spcPts val="2400"/>
              </a:spcBef>
              <a:buSzPct val="30000"/>
              <a:buBlip>
                <a:blip r:embed="rId3"/>
              </a:buBlip>
              <a:defRPr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50900" indent="-406400">
              <a:spcBef>
                <a:spcPts val="2400"/>
              </a:spcBef>
              <a:buSzPct val="30000"/>
              <a:buBlip>
                <a:blip r:embed="rId3"/>
              </a:buBlip>
              <a:defRPr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95400" indent="-406400">
              <a:spcBef>
                <a:spcPts val="2400"/>
              </a:spcBef>
              <a:buSzPct val="30000"/>
              <a:buBlip>
                <a:blip r:embed="rId3"/>
              </a:buBlip>
              <a:defRPr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39900" indent="-406400">
              <a:spcBef>
                <a:spcPts val="2400"/>
              </a:spcBef>
              <a:buSzPct val="30000"/>
              <a:buBlip>
                <a:blip r:embed="rId3"/>
              </a:buBlip>
              <a:defRPr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84400" indent="-406400">
              <a:spcBef>
                <a:spcPts val="2400"/>
              </a:spcBef>
              <a:buSzPct val="30000"/>
              <a:buBlip>
                <a:blip r:embed="rId3"/>
              </a:buBlip>
              <a:defRPr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7958794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(blank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age2.png" descr="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0950" y="8938542"/>
            <a:ext cx="2713850" cy="815058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0239" y="9076266"/>
            <a:ext cx="154311" cy="165101"/>
          </a:xfrm>
          <a:prstGeom prst="rect">
            <a:avLst/>
          </a:prstGeom>
        </p:spPr>
        <p:txBody>
          <a:bodyPr lIns="0" tIns="0" rIns="0" bIns="0"/>
          <a:lstStyle>
            <a:lvl1pPr algn="l" defTabSz="1300480">
              <a:defRPr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55" name="Title Text"/>
          <p:cNvSpPr txBox="1">
            <a:spLocks noGrp="1"/>
          </p:cNvSpPr>
          <p:nvPr>
            <p:ph type="title"/>
          </p:nvPr>
        </p:nvSpPr>
        <p:spPr>
          <a:xfrm>
            <a:off x="650239" y="386080"/>
            <a:ext cx="11688518" cy="684107"/>
          </a:xfrm>
          <a:prstGeom prst="rect">
            <a:avLst/>
          </a:prstGeom>
        </p:spPr>
        <p:txBody>
          <a:bodyPr lIns="0" tIns="0" rIns="0" bIns="0" anchor="b"/>
          <a:lstStyle>
            <a:lvl1pPr defTabSz="1300480">
              <a:lnSpc>
                <a:spcPts val="3600"/>
              </a:lnSpc>
              <a:defRPr sz="3400" b="1" cap="none" spc="0">
                <a:solidFill>
                  <a:srgbClr val="0073C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56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41" y="1637074"/>
            <a:ext cx="11688515" cy="7039567"/>
          </a:xfrm>
          <a:prstGeom prst="rect">
            <a:avLst/>
          </a:prstGeom>
        </p:spPr>
        <p:txBody>
          <a:bodyPr lIns="0" tIns="0" rIns="0" bIns="0" anchor="t"/>
          <a:lstStyle>
            <a:lvl1pPr marL="0" indent="0" defTabSz="1300480">
              <a:lnSpc>
                <a:spcPts val="3600"/>
              </a:lnSpc>
              <a:spcBef>
                <a:spcPts val="3100"/>
              </a:spcBef>
              <a:buClrTx/>
              <a:buSzTx/>
              <a:buNone/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42302" indent="-426402" defTabSz="1300480">
              <a:lnSpc>
                <a:spcPts val="3600"/>
              </a:lnSpc>
              <a:spcBef>
                <a:spcPts val="3100"/>
              </a:spcBef>
              <a:buClrTx/>
              <a:buSzPct val="120000"/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42093" indent="-473780" defTabSz="1300480">
              <a:lnSpc>
                <a:spcPts val="3600"/>
              </a:lnSpc>
              <a:spcBef>
                <a:spcPts val="3100"/>
              </a:spcBef>
              <a:buClrTx/>
              <a:buSzPct val="100000"/>
              <a:buChar char="–"/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53728" indent="-533003" defTabSz="1300480">
              <a:lnSpc>
                <a:spcPts val="3600"/>
              </a:lnSpc>
              <a:spcBef>
                <a:spcPts val="3100"/>
              </a:spcBef>
              <a:buClrTx/>
              <a:buSzPct val="100000"/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57325" indent="-485775" defTabSz="1300480">
              <a:lnSpc>
                <a:spcPts val="3600"/>
              </a:lnSpc>
              <a:spcBef>
                <a:spcPts val="3100"/>
              </a:spcBef>
              <a:buClrTx/>
              <a:buSzPct val="100000"/>
              <a:buChar char="–"/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021412160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chalk_line_10x7.png" descr="chalk_line_10x7.png"/>
          <p:cNvPicPr>
            <a:picLocks/>
          </p:cNvPicPr>
          <p:nvPr/>
        </p:nvPicPr>
        <p:blipFill>
          <a:blip r:embed="rId3">
            <a:alphaModFix amt="45000"/>
          </a:blip>
          <a:stretch>
            <a:fillRect/>
          </a:stretch>
        </p:blipFill>
        <p:spPr>
          <a:xfrm>
            <a:off x="393700" y="355600"/>
            <a:ext cx="12217400" cy="8775700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9199" y="9258300"/>
            <a:ext cx="409652" cy="419100"/>
          </a:xfrm>
          <a:prstGeom prst="rect">
            <a:avLst/>
          </a:prstGeom>
        </p:spPr>
        <p:txBody>
          <a:bodyPr/>
          <a:lstStyle>
            <a:lvl1pPr>
              <a:defRPr b="1" cap="all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596265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520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4815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itle Text"/>
          <p:cNvSpPr txBox="1">
            <a:spLocks noGrp="1"/>
          </p:cNvSpPr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7200" cap="none" spc="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10" name="Body Level One…"/>
          <p:cNvSpPr txBox="1">
            <a:spLocks noGrp="1"/>
          </p:cNvSpPr>
          <p:nvPr>
            <p:ph type="body" idx="1"/>
          </p:nvPr>
        </p:nvSpPr>
        <p:spPr>
          <a:xfrm>
            <a:off x="787400" y="2768600"/>
            <a:ext cx="11430000" cy="5715000"/>
          </a:xfrm>
          <a:prstGeom prst="rect">
            <a:avLst/>
          </a:prstGeom>
        </p:spPr>
        <p:txBody>
          <a:bodyPr numCol="2" spcCol="571500" anchor="t">
            <a:noAutofit/>
          </a:bodyPr>
          <a:lstStyle>
            <a:lvl1pPr marL="406400" indent="-406400">
              <a:spcBef>
                <a:spcPts val="2400"/>
              </a:spcBef>
              <a:buClrTx/>
              <a:buSzPct val="30000"/>
              <a:buBlip>
                <a:blip r:embed="rId3"/>
              </a:buBlip>
              <a:defRPr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50900" indent="-406400">
              <a:spcBef>
                <a:spcPts val="2400"/>
              </a:spcBef>
              <a:buClrTx/>
              <a:buSzPct val="30000"/>
              <a:buBlip>
                <a:blip r:embed="rId3"/>
              </a:buBlip>
              <a:defRPr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95400" indent="-406400">
              <a:spcBef>
                <a:spcPts val="2400"/>
              </a:spcBef>
              <a:buClrTx/>
              <a:buSzPct val="30000"/>
              <a:buBlip>
                <a:blip r:embed="rId3"/>
              </a:buBlip>
              <a:defRPr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39900" indent="-406400">
              <a:spcBef>
                <a:spcPts val="2400"/>
              </a:spcBef>
              <a:buClrTx/>
              <a:buSzPct val="30000"/>
              <a:buBlip>
                <a:blip r:embed="rId3"/>
              </a:buBlip>
              <a:defRPr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84400" indent="-406400">
              <a:spcBef>
                <a:spcPts val="2400"/>
              </a:spcBef>
              <a:buClrTx/>
              <a:buSzPct val="30000"/>
              <a:buBlip>
                <a:blip r:embed="rId3"/>
              </a:buBlip>
              <a:defRPr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0081220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2959100"/>
            <a:ext cx="10464800" cy="520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13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134620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14" name="Image"/>
          <p:cNvSpPr>
            <a:spLocks noGrp="1"/>
          </p:cNvSpPr>
          <p:nvPr>
            <p:ph type="pic" idx="15"/>
          </p:nvPr>
        </p:nvSpPr>
        <p:spPr>
          <a:xfrm>
            <a:off x="0" y="3570816"/>
            <a:ext cx="13128426" cy="7150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Image"/>
          <p:cNvSpPr>
            <a:spLocks noGrp="1"/>
          </p:cNvSpPr>
          <p:nvPr>
            <p:ph type="pic" idx="13"/>
          </p:nvPr>
        </p:nvSpPr>
        <p:spPr>
          <a:xfrm>
            <a:off x="-594281" y="-25301"/>
            <a:ext cx="14181306" cy="98053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 (blank)">
    <p:bg>
      <p:bgPr>
        <a:solidFill>
          <a:srgbClr val="CBCBCB">
            <a:alpha val="5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3.png" descr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719" y="8386495"/>
            <a:ext cx="3527536" cy="1183684"/>
          </a:xfrm>
          <a:prstGeom prst="rect">
            <a:avLst/>
          </a:prstGeom>
          <a:ln w="12700"/>
        </p:spPr>
      </p:pic>
      <p:sp>
        <p:nvSpPr>
          <p:cNvPr id="138" name="Title Text"/>
          <p:cNvSpPr txBox="1">
            <a:spLocks noGrp="1"/>
          </p:cNvSpPr>
          <p:nvPr>
            <p:ph type="title"/>
          </p:nvPr>
        </p:nvSpPr>
        <p:spPr>
          <a:xfrm>
            <a:off x="647700" y="0"/>
            <a:ext cx="11688517" cy="1070187"/>
          </a:xfrm>
          <a:prstGeom prst="rect">
            <a:avLst/>
          </a:prstGeom>
          <a:ln w="9525">
            <a:round/>
          </a:ln>
        </p:spPr>
        <p:txBody>
          <a:bodyPr lIns="0" tIns="0" rIns="0" bIns="0" anchor="b">
            <a:noAutofit/>
          </a:bodyPr>
          <a:lstStyle>
            <a:lvl1pPr defTabSz="1295400">
              <a:lnSpc>
                <a:spcPts val="2600"/>
              </a:lnSpc>
              <a:defRPr sz="3400" b="1" cap="none" spc="0">
                <a:solidFill>
                  <a:srgbClr val="0089D8"/>
                </a:solidFill>
                <a:uFill>
                  <a:solidFill>
                    <a:srgbClr val="0089D8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9" name="Body Level One…"/>
          <p:cNvSpPr txBox="1">
            <a:spLocks noGrp="1"/>
          </p:cNvSpPr>
          <p:nvPr>
            <p:ph type="body" idx="1"/>
          </p:nvPr>
        </p:nvSpPr>
        <p:spPr>
          <a:xfrm>
            <a:off x="647700" y="1637074"/>
            <a:ext cx="11688515" cy="8116526"/>
          </a:xfrm>
          <a:prstGeom prst="rect">
            <a:avLst/>
          </a:prstGeom>
          <a:ln w="9525">
            <a:round/>
          </a:ln>
        </p:spPr>
        <p:txBody>
          <a:bodyPr lIns="0" tIns="0" rIns="0" bIns="0" anchor="t">
            <a:noAutofit/>
          </a:bodyPr>
          <a:lstStyle>
            <a:lvl1pPr marL="0" indent="0" defTabSz="1295400">
              <a:lnSpc>
                <a:spcPts val="2600"/>
              </a:lnSpc>
              <a:spcBef>
                <a:spcPts val="3100"/>
              </a:spcBef>
              <a:buClr>
                <a:srgbClr val="E78D00"/>
              </a:buClr>
              <a:buSzTx/>
              <a:buNone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  <a:lvl2pPr marL="466725" indent="-250825" defTabSz="1295400">
              <a:lnSpc>
                <a:spcPts val="2600"/>
              </a:lnSpc>
              <a:spcBef>
                <a:spcPts val="0"/>
              </a:spcBef>
              <a:buClrTx/>
              <a:buSzPct val="120000"/>
              <a:buFont typeface="Arial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2pPr>
            <a:lvl3pPr marL="719137" indent="-250825" defTabSz="1295400">
              <a:lnSpc>
                <a:spcPts val="2600"/>
              </a:lnSpc>
              <a:spcBef>
                <a:spcPts val="0"/>
              </a:spcBef>
              <a:buClrTx/>
              <a:buSzPct val="100000"/>
              <a:buFont typeface="Arial"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3pPr>
            <a:lvl4pPr marL="971550" indent="-250825" defTabSz="1295400">
              <a:lnSpc>
                <a:spcPts val="2600"/>
              </a:lnSpc>
              <a:spcBef>
                <a:spcPts val="0"/>
              </a:spcBef>
              <a:buClrTx/>
              <a:buSzPct val="100000"/>
              <a:buFont typeface="Arial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4pPr>
            <a:lvl5pPr marL="1143000" indent="-171450" defTabSz="1295400">
              <a:lnSpc>
                <a:spcPts val="2000"/>
              </a:lnSpc>
              <a:spcBef>
                <a:spcPts val="0"/>
              </a:spcBef>
              <a:buClrTx/>
              <a:buSzPct val="100000"/>
              <a:buFont typeface="Arial"/>
              <a:buChar char="–"/>
              <a:defRPr sz="1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99130" y="9131300"/>
            <a:ext cx="154311" cy="165100"/>
          </a:xfrm>
          <a:prstGeom prst="rect">
            <a:avLst/>
          </a:prstGeom>
          <a:ln>
            <a:round/>
          </a:ln>
        </p:spPr>
        <p:txBody>
          <a:bodyPr lIns="0" tIns="0" rIns="0" bIns="0"/>
          <a:lstStyle>
            <a:lvl1pPr algn="r" defTabSz="1295400"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ounded Rectangle"/>
          <p:cNvSpPr/>
          <p:nvPr/>
        </p:nvSpPr>
        <p:spPr>
          <a:xfrm>
            <a:off x="787400" y="2324100"/>
            <a:ext cx="11430000" cy="6642100"/>
          </a:xfrm>
          <a:prstGeom prst="roundRect">
            <a:avLst>
              <a:gd name="adj" fmla="val 1147"/>
            </a:avLst>
          </a:prstGeom>
          <a:solidFill>
            <a:srgbClr val="FFFEFC">
              <a:alpha val="94360"/>
            </a:srgbClr>
          </a:solidFill>
          <a:ln w="12700">
            <a:miter lim="400000"/>
          </a:ln>
          <a:effectLst>
            <a:outerShdw blurRad="38100" dist="12700" dir="16200000" rotWithShape="0">
              <a:srgbClr val="000000">
                <a:alpha val="2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62" name="Title Text"/>
          <p:cNvSpPr txBox="1">
            <a:spLocks noGrp="1"/>
          </p:cNvSpPr>
          <p:nvPr>
            <p:ph type="title"/>
          </p:nvPr>
        </p:nvSpPr>
        <p:spPr>
          <a:xfrm>
            <a:off x="1092200" y="254000"/>
            <a:ext cx="10820400" cy="19939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5900" b="1" spc="354">
                <a:solidFill>
                  <a:srgbClr val="929292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Title Text</a:t>
            </a:r>
          </a:p>
        </p:txBody>
      </p:sp>
      <p:sp>
        <p:nvSpPr>
          <p:cNvPr id="163" name="Body Level One…"/>
          <p:cNvSpPr txBox="1">
            <a:spLocks noGrp="1"/>
          </p:cNvSpPr>
          <p:nvPr>
            <p:ph type="body" idx="1"/>
          </p:nvPr>
        </p:nvSpPr>
        <p:spPr>
          <a:xfrm>
            <a:off x="1092200" y="2578100"/>
            <a:ext cx="10820400" cy="6096000"/>
          </a:xfrm>
          <a:prstGeom prst="rect">
            <a:avLst/>
          </a:prstGeom>
        </p:spPr>
        <p:txBody>
          <a:bodyPr>
            <a:noAutofit/>
          </a:bodyPr>
          <a:lstStyle>
            <a:lvl1pPr marL="444500" indent="-444500">
              <a:spcBef>
                <a:spcPts val="3200"/>
              </a:spcBef>
              <a:buSzPct val="34000"/>
              <a:buBlip>
                <a:blip r:embed="rId3"/>
              </a:buBlip>
              <a:defRPr sz="3400">
                <a:solidFill>
                  <a:srgbClr val="81818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889000" indent="-444500">
              <a:spcBef>
                <a:spcPts val="3200"/>
              </a:spcBef>
              <a:buSzPct val="34000"/>
              <a:buBlip>
                <a:blip r:embed="rId3"/>
              </a:buBlip>
              <a:defRPr sz="3400">
                <a:solidFill>
                  <a:srgbClr val="81818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333500" indent="-444500">
              <a:spcBef>
                <a:spcPts val="3200"/>
              </a:spcBef>
              <a:buSzPct val="34000"/>
              <a:buBlip>
                <a:blip r:embed="rId3"/>
              </a:buBlip>
              <a:defRPr sz="3400">
                <a:solidFill>
                  <a:srgbClr val="81818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778000" indent="-444500">
              <a:spcBef>
                <a:spcPts val="3200"/>
              </a:spcBef>
              <a:buSzPct val="34000"/>
              <a:buBlip>
                <a:blip r:embed="rId3"/>
              </a:buBlip>
              <a:defRPr sz="3400">
                <a:solidFill>
                  <a:srgbClr val="81818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222500" indent="-444500">
              <a:spcBef>
                <a:spcPts val="3200"/>
              </a:spcBef>
              <a:buSzPct val="34000"/>
              <a:buBlip>
                <a:blip r:embed="rId3"/>
              </a:buBlip>
              <a:defRPr sz="3400">
                <a:solidFill>
                  <a:srgbClr val="818181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5107" y="9258300"/>
            <a:ext cx="341885" cy="355600"/>
          </a:xfrm>
          <a:prstGeom prst="rect">
            <a:avLst/>
          </a:prstGeom>
        </p:spPr>
        <p:txBody>
          <a:bodyPr/>
          <a:lstStyle>
            <a:lvl1pPr>
              <a:defRPr sz="1600" b="1" spc="96">
                <a:solidFill>
                  <a:srgbClr val="929292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blurRad="12700" dist="12700" dir="5400000" rotWithShape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6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6400" cap="none" spc="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Title Text</a:t>
            </a:r>
          </a:p>
        </p:txBody>
      </p:sp>
      <p:sp>
        <p:nvSpPr>
          <p:cNvPr id="187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616200"/>
            <a:ext cx="10464800" cy="6286500"/>
          </a:xfrm>
          <a:prstGeom prst="rect">
            <a:avLst/>
          </a:prstGeom>
        </p:spPr>
        <p:txBody>
          <a:bodyPr>
            <a:noAutofit/>
          </a:bodyPr>
          <a:lstStyle>
            <a:lvl1pPr marL="889325" indent="-571825">
              <a:spcBef>
                <a:spcPts val="1800"/>
              </a:spcBef>
              <a:buClrTx/>
              <a:buSzPct val="100000"/>
              <a:defRPr sz="42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1333825" indent="-571825">
              <a:spcBef>
                <a:spcPts val="1800"/>
              </a:spcBef>
              <a:buClrTx/>
              <a:buSzPct val="100000"/>
              <a:defRPr sz="42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778325" indent="-571825">
              <a:spcBef>
                <a:spcPts val="1800"/>
              </a:spcBef>
              <a:buClrTx/>
              <a:buSzPct val="100000"/>
              <a:defRPr sz="42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2222825" indent="-571825">
              <a:spcBef>
                <a:spcPts val="1800"/>
              </a:spcBef>
              <a:buClrTx/>
              <a:buSzPct val="100000"/>
              <a:defRPr sz="42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667325" indent="-571825">
              <a:spcBef>
                <a:spcPts val="1800"/>
              </a:spcBef>
              <a:buClrTx/>
              <a:buSzPct val="100000"/>
              <a:defRPr sz="42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solidFill>
          <a:srgbClr val="D4D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 Text"/>
          <p:cNvSpPr txBox="1">
            <a:spLocks noGrp="1"/>
          </p:cNvSpPr>
          <p:nvPr>
            <p:ph type="title"/>
          </p:nvPr>
        </p:nvSpPr>
        <p:spPr>
          <a:xfrm>
            <a:off x="977900" y="546100"/>
            <a:ext cx="11049000" cy="22733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algn="ctr" defTabSz="1295400">
              <a:defRPr sz="6200" cap="none"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196" name="Body Level One…"/>
          <p:cNvSpPr txBox="1">
            <a:spLocks noGrp="1"/>
          </p:cNvSpPr>
          <p:nvPr>
            <p:ph type="body" idx="1"/>
          </p:nvPr>
        </p:nvSpPr>
        <p:spPr>
          <a:xfrm>
            <a:off x="977900" y="2819400"/>
            <a:ext cx="11049000" cy="6934200"/>
          </a:xfrm>
          <a:prstGeom prst="rect">
            <a:avLst/>
          </a:prstGeom>
        </p:spPr>
        <p:txBody>
          <a:bodyPr anchor="t">
            <a:noAutofit/>
          </a:bodyPr>
          <a:lstStyle>
            <a:lvl1pPr marL="383540" marR="57799" indent="-342900" defTabSz="1295400">
              <a:spcBef>
                <a:spcPts val="1000"/>
              </a:spcBef>
              <a:buClrTx/>
              <a:buSzPct val="100000"/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  <a:lvl2pPr marL="783590" marR="57799" indent="-285750" defTabSz="1295400">
              <a:spcBef>
                <a:spcPts val="900"/>
              </a:spcBef>
              <a:buClrTx/>
              <a:buSzPct val="100000"/>
              <a:buChar char="–"/>
              <a:defRPr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2pPr>
            <a:lvl3pPr marL="1183639" marR="57799" indent="-228600" defTabSz="1295400">
              <a:spcBef>
                <a:spcPts val="800"/>
              </a:spcBef>
              <a:buClrTx/>
              <a:buSzPct val="100000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3pPr>
            <a:lvl4pPr marL="1640839" marR="57799" indent="-228600" defTabSz="1295400">
              <a:spcBef>
                <a:spcPts val="600"/>
              </a:spcBef>
              <a:buClrTx/>
              <a:buSzPct val="100000"/>
              <a:buChar char="–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4pPr>
            <a:lvl5pPr marL="2098039" marR="57799" indent="-228600" defTabSz="1295400">
              <a:spcBef>
                <a:spcPts val="600"/>
              </a:spcBef>
              <a:buClrTx/>
              <a:buSzPct val="100000"/>
              <a:buChar char="»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505158" y="8890000"/>
            <a:ext cx="342901" cy="393700"/>
          </a:xfrm>
          <a:prstGeom prst="rect">
            <a:avLst/>
          </a:prstGeom>
        </p:spPr>
        <p:txBody>
          <a:bodyPr/>
          <a:lstStyle>
            <a:lvl1pPr defTabSz="8255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-594281" y="-25301"/>
            <a:ext cx="14181306" cy="98053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itle Text"/>
          <p:cNvSpPr txBox="1">
            <a:spLocks noGrp="1"/>
          </p:cNvSpPr>
          <p:nvPr>
            <p:ph type="title"/>
          </p:nvPr>
        </p:nvSpPr>
        <p:spPr>
          <a:xfrm>
            <a:off x="650239" y="130952"/>
            <a:ext cx="11704322" cy="2144888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ctr" defTabSz="914400">
              <a:defRPr sz="5800" cap="none" spc="0">
                <a:solidFill>
                  <a:srgbClr val="E8D38A"/>
                </a:solidFill>
                <a:effectLst>
                  <a:outerShdw blurRad="114300" dist="101600" dir="2700000" rotWithShape="0">
                    <a:srgbClr val="000000">
                      <a:alpha val="40000"/>
                    </a:srgbClr>
                  </a:outerShdw>
                </a:effectLst>
                <a:latin typeface="Lucida Sans Regular"/>
                <a:ea typeface="Lucida Sans Regular"/>
                <a:cs typeface="Lucida Sans Regular"/>
                <a:sym typeface="Lucida Sans Regular"/>
              </a:defRPr>
            </a:lvl1pPr>
          </a:lstStyle>
          <a:p>
            <a:r>
              <a:t>Title Text</a:t>
            </a:r>
          </a:p>
        </p:txBody>
      </p:sp>
      <p:sp>
        <p:nvSpPr>
          <p:cNvPr id="20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50239" y="2275839"/>
            <a:ext cx="5743788" cy="7477761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706901" indent="-569741" defTabSz="914400">
              <a:spcBef>
                <a:spcPts val="600"/>
              </a:spcBef>
              <a:buClr>
                <a:srgbClr val="F9F9F9"/>
              </a:buClr>
              <a:buSzPct val="65000"/>
              <a:buChar char=""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marL="1010411" indent="-425195" defTabSz="914400">
              <a:spcBef>
                <a:spcPts val="600"/>
              </a:spcBef>
              <a:buClr>
                <a:srgbClr val="F9F9F9"/>
              </a:buClr>
              <a:buSzPct val="80000"/>
              <a:buChar char="◼"/>
              <a:defRPr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16735" indent="-411479" defTabSz="914400">
              <a:spcBef>
                <a:spcPts val="600"/>
              </a:spcBef>
              <a:buClr>
                <a:srgbClr val="F9F9F9"/>
              </a:buClr>
              <a:buSzPct val="95000"/>
              <a:buChar char="▫"/>
              <a:defRPr>
                <a:latin typeface="Book Antiqua"/>
                <a:ea typeface="Book Antiqua"/>
                <a:cs typeface="Book Antiqua"/>
                <a:sym typeface="Book Antiqua"/>
              </a:defRPr>
            </a:lvl3pPr>
            <a:lvl4pPr marL="1536191" indent="-365760" defTabSz="914400">
              <a:spcBef>
                <a:spcPts val="600"/>
              </a:spcBef>
              <a:buClr>
                <a:srgbClr val="F9F9F9"/>
              </a:buClr>
              <a:buSzPct val="100000"/>
              <a:buChar char=""/>
              <a:defRPr>
                <a:latin typeface="Book Antiqua"/>
                <a:ea typeface="Book Antiqua"/>
                <a:cs typeface="Book Antiqua"/>
                <a:sym typeface="Book Antiqua"/>
              </a:defRPr>
            </a:lvl4pPr>
            <a:lvl5pPr marL="1728216" indent="-365760" defTabSz="914400">
              <a:spcBef>
                <a:spcPts val="600"/>
              </a:spcBef>
              <a:buClr>
                <a:srgbClr val="F9F9F9"/>
              </a:buClr>
              <a:buSzPct val="100000"/>
              <a:buChar char="◾"/>
              <a:defRPr>
                <a:latin typeface="Book Antiqua"/>
                <a:ea typeface="Book Antiqua"/>
                <a:cs typeface="Book Antiqua"/>
                <a:sym typeface="Book Antiqu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70826" y="9391226"/>
            <a:ext cx="1083735" cy="254001"/>
          </a:xfrm>
          <a:prstGeom prst="rect">
            <a:avLst/>
          </a:prstGeom>
        </p:spPr>
        <p:txBody>
          <a:bodyPr wrap="square" lIns="0" tIns="0" rIns="0" bIns="0" anchor="b"/>
          <a:lstStyle>
            <a:lvl1pPr algn="r" defTabSz="914400">
              <a:defRPr sz="16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599" y="9118600"/>
            <a:ext cx="342901" cy="355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34343"/>
                </a:solidFill>
                <a:effectLst>
                  <a:outerShdw blurRad="25400" dist="23648" dir="16200000" rotWithShape="0">
                    <a:srgbClr val="000000">
                      <a:alpha val="20689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70826" y="9391226"/>
            <a:ext cx="1083735" cy="254001"/>
          </a:xfrm>
          <a:prstGeom prst="rect">
            <a:avLst/>
          </a:prstGeom>
        </p:spPr>
        <p:txBody>
          <a:bodyPr wrap="square" lIns="0" tIns="0" rIns="0" bIns="0" anchor="b"/>
          <a:lstStyle>
            <a:lvl1pPr algn="r" defTabSz="914400">
              <a:defRPr sz="16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Image"/>
          <p:cNvSpPr>
            <a:spLocks noGrp="1"/>
          </p:cNvSpPr>
          <p:nvPr>
            <p:ph type="pic" idx="13"/>
          </p:nvPr>
        </p:nvSpPr>
        <p:spPr>
          <a:xfrm>
            <a:off x="1828800" y="2616200"/>
            <a:ext cx="9341160" cy="6229350"/>
          </a:xfrm>
          <a:prstGeom prst="rect">
            <a:avLst/>
          </a:prstGeom>
          <a:ln w="177800">
            <a:solidFill>
              <a:srgbClr val="EBECEA"/>
            </a:solidFill>
          </a:ln>
          <a:effectLst>
            <a:outerShdw blurRad="76200" dist="190500" rotWithShape="0">
              <a:srgbClr val="000000">
                <a:alpha val="3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8" name="Title Text"/>
          <p:cNvSpPr txBox="1">
            <a:spLocks noGrp="1"/>
          </p:cNvSpPr>
          <p:nvPr>
            <p:ph type="title"/>
          </p:nvPr>
        </p:nvSpPr>
        <p:spPr>
          <a:xfrm>
            <a:off x="1092200" y="355600"/>
            <a:ext cx="10820400" cy="1117600"/>
          </a:xfrm>
          <a:prstGeom prst="rect">
            <a:avLst/>
          </a:prstGeom>
          <a:effectLst>
            <a:outerShdw blurRad="25400" dist="12700" dir="16200000" rotWithShape="0">
              <a:srgbClr val="000000">
                <a:alpha val="70000"/>
              </a:srgbClr>
            </a:outerShdw>
          </a:effectLst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6200" b="1" spc="372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Title Text</a:t>
            </a:r>
          </a:p>
        </p:txBody>
      </p:sp>
      <p:sp>
        <p:nvSpPr>
          <p:cNvPr id="2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92200" y="1460500"/>
            <a:ext cx="10820400" cy="762000"/>
          </a:xfrm>
          <a:prstGeom prst="rect">
            <a:avLst/>
          </a:prstGeom>
          <a:effectLst>
            <a:outerShdw blurRad="25400" dist="12700" dir="16200000" rotWithShape="0">
              <a:srgbClr val="000000">
                <a:alpha val="70000"/>
              </a:srgbClr>
            </a:outerShdw>
          </a:effectLst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 spc="34">
                <a:latin typeface="Palatino"/>
                <a:ea typeface="Palatino"/>
                <a:cs typeface="Palatino"/>
                <a:sym typeface="Palat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3400" spc="34">
                <a:latin typeface="Palatino"/>
                <a:ea typeface="Palatino"/>
                <a:cs typeface="Palatino"/>
                <a:sym typeface="Palat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3400" spc="34">
                <a:latin typeface="Palatino"/>
                <a:ea typeface="Palatino"/>
                <a:cs typeface="Palatino"/>
                <a:sym typeface="Palat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3400" spc="34">
                <a:latin typeface="Palatino"/>
                <a:ea typeface="Palatino"/>
                <a:cs typeface="Palatino"/>
                <a:sym typeface="Palat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3400" spc="34"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5108" y="9258300"/>
            <a:ext cx="341885" cy="355600"/>
          </a:xfrm>
          <a:prstGeom prst="rect">
            <a:avLst/>
          </a:prstGeom>
        </p:spPr>
        <p:txBody>
          <a:bodyPr/>
          <a:lstStyle>
            <a:lvl1pPr>
              <a:defRPr sz="1600" b="1" spc="96">
                <a:solidFill>
                  <a:srgbClr val="BCBCBC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itle Text"/>
          <p:cNvSpPr txBox="1">
            <a:spLocks noGrp="1"/>
          </p:cNvSpPr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7200" cap="none" spc="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45" name="Body Level One…"/>
          <p:cNvSpPr txBox="1">
            <a:spLocks noGrp="1"/>
          </p:cNvSpPr>
          <p:nvPr>
            <p:ph type="body" idx="1"/>
          </p:nvPr>
        </p:nvSpPr>
        <p:spPr>
          <a:xfrm>
            <a:off x="787400" y="2768600"/>
            <a:ext cx="11430000" cy="5715000"/>
          </a:xfrm>
          <a:prstGeom prst="rect">
            <a:avLst/>
          </a:prstGeom>
        </p:spPr>
        <p:txBody>
          <a:bodyPr>
            <a:noAutofit/>
          </a:bodyPr>
          <a:lstStyle>
            <a:lvl1pPr marL="406400" indent="-406400">
              <a:spcBef>
                <a:spcPts val="2400"/>
              </a:spcBef>
              <a:buSzPct val="30000"/>
              <a:buBlip>
                <a:blip r:embed="rId3"/>
              </a:buBlip>
              <a:defRPr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50900" indent="-406400">
              <a:spcBef>
                <a:spcPts val="2400"/>
              </a:spcBef>
              <a:buSzPct val="30000"/>
              <a:buBlip>
                <a:blip r:embed="rId3"/>
              </a:buBlip>
              <a:defRPr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95400" indent="-406400">
              <a:spcBef>
                <a:spcPts val="2400"/>
              </a:spcBef>
              <a:buSzPct val="30000"/>
              <a:buBlip>
                <a:blip r:embed="rId3"/>
              </a:buBlip>
              <a:defRPr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39900" indent="-406400">
              <a:spcBef>
                <a:spcPts val="2400"/>
              </a:spcBef>
              <a:buSzPct val="30000"/>
              <a:buBlip>
                <a:blip r:embed="rId3"/>
              </a:buBlip>
              <a:defRPr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84400" indent="-406400">
              <a:spcBef>
                <a:spcPts val="2400"/>
              </a:spcBef>
              <a:buSzPct val="30000"/>
              <a:buBlip>
                <a:blip r:embed="rId3"/>
              </a:buBlip>
              <a:defRPr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(blank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age2.png" descr="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0950" y="8938542"/>
            <a:ext cx="2713850" cy="815058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0239" y="9076266"/>
            <a:ext cx="154311" cy="165101"/>
          </a:xfrm>
          <a:prstGeom prst="rect">
            <a:avLst/>
          </a:prstGeom>
        </p:spPr>
        <p:txBody>
          <a:bodyPr lIns="0" tIns="0" rIns="0" bIns="0"/>
          <a:lstStyle>
            <a:lvl1pPr algn="l" defTabSz="1300480">
              <a:defRPr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55" name="Title Text"/>
          <p:cNvSpPr txBox="1">
            <a:spLocks noGrp="1"/>
          </p:cNvSpPr>
          <p:nvPr>
            <p:ph type="title"/>
          </p:nvPr>
        </p:nvSpPr>
        <p:spPr>
          <a:xfrm>
            <a:off x="650239" y="386080"/>
            <a:ext cx="11688518" cy="684107"/>
          </a:xfrm>
          <a:prstGeom prst="rect">
            <a:avLst/>
          </a:prstGeom>
        </p:spPr>
        <p:txBody>
          <a:bodyPr lIns="0" tIns="0" rIns="0" bIns="0" anchor="b"/>
          <a:lstStyle>
            <a:lvl1pPr defTabSz="1300480">
              <a:lnSpc>
                <a:spcPts val="3600"/>
              </a:lnSpc>
              <a:defRPr sz="3400" b="1" cap="none" spc="0">
                <a:solidFill>
                  <a:srgbClr val="0073C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56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41" y="1637074"/>
            <a:ext cx="11688515" cy="7039567"/>
          </a:xfrm>
          <a:prstGeom prst="rect">
            <a:avLst/>
          </a:prstGeom>
        </p:spPr>
        <p:txBody>
          <a:bodyPr lIns="0" tIns="0" rIns="0" bIns="0" anchor="t"/>
          <a:lstStyle>
            <a:lvl1pPr marL="0" indent="0" defTabSz="1300480">
              <a:lnSpc>
                <a:spcPts val="3600"/>
              </a:lnSpc>
              <a:spcBef>
                <a:spcPts val="3100"/>
              </a:spcBef>
              <a:buClrTx/>
              <a:buSzTx/>
              <a:buNone/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42302" indent="-426402" defTabSz="1300480">
              <a:lnSpc>
                <a:spcPts val="3600"/>
              </a:lnSpc>
              <a:spcBef>
                <a:spcPts val="3100"/>
              </a:spcBef>
              <a:buClrTx/>
              <a:buSzPct val="120000"/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42093" indent="-473780" defTabSz="1300480">
              <a:lnSpc>
                <a:spcPts val="3600"/>
              </a:lnSpc>
              <a:spcBef>
                <a:spcPts val="3100"/>
              </a:spcBef>
              <a:buClrTx/>
              <a:buSzPct val="100000"/>
              <a:buChar char="–"/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53728" indent="-533003" defTabSz="1300480">
              <a:lnSpc>
                <a:spcPts val="3600"/>
              </a:lnSpc>
              <a:spcBef>
                <a:spcPts val="3100"/>
              </a:spcBef>
              <a:buClrTx/>
              <a:buSzPct val="100000"/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57325" indent="-485775" defTabSz="1300480">
              <a:lnSpc>
                <a:spcPts val="3600"/>
              </a:lnSpc>
              <a:spcBef>
                <a:spcPts val="3100"/>
              </a:spcBef>
              <a:buClrTx/>
              <a:buSzPct val="100000"/>
              <a:buChar char="–"/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chalk_line_10x7.png" descr="chalk_line_10x7.png"/>
          <p:cNvPicPr>
            <a:picLocks/>
          </p:cNvPicPr>
          <p:nvPr/>
        </p:nvPicPr>
        <p:blipFill>
          <a:blip r:embed="rId3">
            <a:alphaModFix amt="45000"/>
          </a:blip>
          <a:stretch>
            <a:fillRect/>
          </a:stretch>
        </p:blipFill>
        <p:spPr>
          <a:xfrm>
            <a:off x="393700" y="355600"/>
            <a:ext cx="12217400" cy="8775700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9199" y="9258300"/>
            <a:ext cx="409652" cy="419100"/>
          </a:xfrm>
          <a:prstGeom prst="rect">
            <a:avLst/>
          </a:prstGeom>
        </p:spPr>
        <p:txBody>
          <a:bodyPr/>
          <a:lstStyle>
            <a:lvl1pPr>
              <a:defRPr b="1" cap="all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itle Text"/>
          <p:cNvSpPr txBox="1">
            <a:spLocks noGrp="1"/>
          </p:cNvSpPr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7200" cap="none" spc="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10" name="Body Level One…"/>
          <p:cNvSpPr txBox="1">
            <a:spLocks noGrp="1"/>
          </p:cNvSpPr>
          <p:nvPr>
            <p:ph type="body" idx="1"/>
          </p:nvPr>
        </p:nvSpPr>
        <p:spPr>
          <a:xfrm>
            <a:off x="787400" y="2768600"/>
            <a:ext cx="11430000" cy="5715000"/>
          </a:xfrm>
          <a:prstGeom prst="rect">
            <a:avLst/>
          </a:prstGeom>
        </p:spPr>
        <p:txBody>
          <a:bodyPr numCol="2" spcCol="571500" anchor="t">
            <a:noAutofit/>
          </a:bodyPr>
          <a:lstStyle>
            <a:lvl1pPr marL="406400" indent="-406400">
              <a:spcBef>
                <a:spcPts val="2400"/>
              </a:spcBef>
              <a:buClrTx/>
              <a:buSzPct val="30000"/>
              <a:buBlip>
                <a:blip r:embed="rId3"/>
              </a:buBlip>
              <a:defRPr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50900" indent="-406400">
              <a:spcBef>
                <a:spcPts val="2400"/>
              </a:spcBef>
              <a:buClrTx/>
              <a:buSzPct val="30000"/>
              <a:buBlip>
                <a:blip r:embed="rId3"/>
              </a:buBlip>
              <a:defRPr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95400" indent="-406400">
              <a:spcBef>
                <a:spcPts val="2400"/>
              </a:spcBef>
              <a:buClrTx/>
              <a:buSzPct val="30000"/>
              <a:buBlip>
                <a:blip r:embed="rId3"/>
              </a:buBlip>
              <a:defRPr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39900" indent="-406400">
              <a:spcBef>
                <a:spcPts val="2400"/>
              </a:spcBef>
              <a:buClrTx/>
              <a:buSzPct val="30000"/>
              <a:buBlip>
                <a:blip r:embed="rId3"/>
              </a:buBlip>
              <a:defRPr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84400" indent="-406400">
              <a:spcBef>
                <a:spcPts val="2400"/>
              </a:spcBef>
              <a:buClrTx/>
              <a:buSzPct val="30000"/>
              <a:buBlip>
                <a:blip r:embed="rId3"/>
              </a:buBlip>
              <a:defRPr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3203011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-594281" y="-25301"/>
            <a:ext cx="14181306" cy="98053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141402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age"/>
          <p:cNvSpPr>
            <a:spLocks noGrp="1"/>
          </p:cNvSpPr>
          <p:nvPr>
            <p:ph type="pic" idx="13"/>
          </p:nvPr>
        </p:nvSpPr>
        <p:spPr>
          <a:xfrm>
            <a:off x="-63500" y="2667000"/>
            <a:ext cx="13119100" cy="714502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age"/>
          <p:cNvSpPr>
            <a:spLocks noGrp="1"/>
          </p:cNvSpPr>
          <p:nvPr>
            <p:ph type="pic" idx="13"/>
          </p:nvPr>
        </p:nvSpPr>
        <p:spPr>
          <a:xfrm>
            <a:off x="-63500" y="2667000"/>
            <a:ext cx="13119100" cy="714502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7020062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660400" y="3759200"/>
            <a:ext cx="11684000" cy="2222500"/>
          </a:xfrm>
          <a:prstGeom prst="rect">
            <a:avLst/>
          </a:prstGeom>
        </p:spPr>
        <p:txBody>
          <a:bodyPr anchor="ctr"/>
          <a:lstStyle>
            <a:lvl1pPr>
              <a:defRPr sz="6200" spc="992"/>
            </a:lvl1pPr>
          </a:lstStyle>
          <a:p>
            <a:r>
              <a:t>Title Text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7843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Image"/>
          <p:cNvSpPr>
            <a:spLocks noGrp="1"/>
          </p:cNvSpPr>
          <p:nvPr>
            <p:ph type="pic" idx="13"/>
          </p:nvPr>
        </p:nvSpPr>
        <p:spPr>
          <a:xfrm>
            <a:off x="4864100" y="-38100"/>
            <a:ext cx="9782402" cy="97944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xfrm>
            <a:off x="546100" y="4305300"/>
            <a:ext cx="5410200" cy="2984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46100" y="3429000"/>
            <a:ext cx="5410200" cy="889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1308939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0556310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7164995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Image"/>
          <p:cNvSpPr>
            <a:spLocks noGrp="1"/>
          </p:cNvSpPr>
          <p:nvPr>
            <p:ph type="pic" idx="13"/>
          </p:nvPr>
        </p:nvSpPr>
        <p:spPr>
          <a:xfrm>
            <a:off x="4864100" y="-38100"/>
            <a:ext cx="9782402" cy="97944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xfrm>
            <a:off x="660400" y="609600"/>
            <a:ext cx="5080000" cy="1854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60400" y="2819400"/>
            <a:ext cx="5080000" cy="60579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3200"/>
              </a:spcBef>
              <a:defRPr sz="3000"/>
            </a:lvl1pPr>
            <a:lvl2pPr marL="787400" indent="-393700">
              <a:spcBef>
                <a:spcPts val="3200"/>
              </a:spcBef>
              <a:defRPr sz="3000"/>
            </a:lvl2pPr>
            <a:lvl3pPr marL="1181100" indent="-393700">
              <a:spcBef>
                <a:spcPts val="3200"/>
              </a:spcBef>
              <a:defRPr sz="3000"/>
            </a:lvl3pPr>
            <a:lvl4pPr marL="1574800" indent="-393700">
              <a:spcBef>
                <a:spcPts val="3200"/>
              </a:spcBef>
              <a:defRPr sz="3000"/>
            </a:lvl4pPr>
            <a:lvl5pPr marL="1968500" indent="-393700">
              <a:spcBef>
                <a:spcPts val="3200"/>
              </a:spcBef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4987045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Body Level One…"/>
          <p:cNvSpPr txBox="1">
            <a:spLocks noGrp="1"/>
          </p:cNvSpPr>
          <p:nvPr>
            <p:ph type="body" idx="1"/>
          </p:nvPr>
        </p:nvSpPr>
        <p:spPr>
          <a:xfrm>
            <a:off x="660400" y="1511300"/>
            <a:ext cx="11684000" cy="6718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6500427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Image"/>
          <p:cNvSpPr>
            <a:spLocks noGrp="1"/>
          </p:cNvSpPr>
          <p:nvPr>
            <p:ph type="pic" sz="half" idx="13"/>
          </p:nvPr>
        </p:nvSpPr>
        <p:spPr>
          <a:xfrm>
            <a:off x="6300089" y="4564106"/>
            <a:ext cx="7556501" cy="522477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4" name="Image"/>
          <p:cNvSpPr>
            <a:spLocks noGrp="1"/>
          </p:cNvSpPr>
          <p:nvPr>
            <p:ph type="pic" sz="half" idx="14"/>
          </p:nvPr>
        </p:nvSpPr>
        <p:spPr>
          <a:xfrm>
            <a:off x="6502400" y="-881415"/>
            <a:ext cx="6821383" cy="6827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5" name="Image"/>
          <p:cNvSpPr>
            <a:spLocks noGrp="1"/>
          </p:cNvSpPr>
          <p:nvPr>
            <p:ph type="pic" idx="15"/>
          </p:nvPr>
        </p:nvSpPr>
        <p:spPr>
          <a:xfrm>
            <a:off x="-2540000" y="-114300"/>
            <a:ext cx="9182100" cy="9969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5791873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520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4815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0030997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2959100"/>
            <a:ext cx="10464800" cy="520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13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134620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14" name="Image"/>
          <p:cNvSpPr>
            <a:spLocks noGrp="1"/>
          </p:cNvSpPr>
          <p:nvPr>
            <p:ph type="pic" idx="15"/>
          </p:nvPr>
        </p:nvSpPr>
        <p:spPr>
          <a:xfrm>
            <a:off x="0" y="3570816"/>
            <a:ext cx="13128426" cy="7150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017095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660400" y="3759200"/>
            <a:ext cx="11684000" cy="2222500"/>
          </a:xfrm>
          <a:prstGeom prst="rect">
            <a:avLst/>
          </a:prstGeom>
        </p:spPr>
        <p:txBody>
          <a:bodyPr anchor="ctr"/>
          <a:lstStyle>
            <a:lvl1pPr>
              <a:defRPr sz="6200" spc="992"/>
            </a:lvl1pPr>
          </a:lstStyle>
          <a:p>
            <a:r>
              <a:t>Title Text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Image"/>
          <p:cNvSpPr>
            <a:spLocks noGrp="1"/>
          </p:cNvSpPr>
          <p:nvPr>
            <p:ph type="pic" idx="13"/>
          </p:nvPr>
        </p:nvSpPr>
        <p:spPr>
          <a:xfrm>
            <a:off x="-594281" y="-25301"/>
            <a:ext cx="14181306" cy="98053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7080409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2556857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 (blank)">
    <p:bg>
      <p:bgPr>
        <a:solidFill>
          <a:srgbClr val="CBCBCB">
            <a:alpha val="5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3.png" descr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719" y="8386495"/>
            <a:ext cx="3527536" cy="1183684"/>
          </a:xfrm>
          <a:prstGeom prst="rect">
            <a:avLst/>
          </a:prstGeom>
          <a:ln w="12700"/>
        </p:spPr>
      </p:pic>
      <p:sp>
        <p:nvSpPr>
          <p:cNvPr id="138" name="Title Text"/>
          <p:cNvSpPr txBox="1">
            <a:spLocks noGrp="1"/>
          </p:cNvSpPr>
          <p:nvPr>
            <p:ph type="title"/>
          </p:nvPr>
        </p:nvSpPr>
        <p:spPr>
          <a:xfrm>
            <a:off x="647700" y="0"/>
            <a:ext cx="11688517" cy="1070187"/>
          </a:xfrm>
          <a:prstGeom prst="rect">
            <a:avLst/>
          </a:prstGeom>
          <a:ln w="9525">
            <a:round/>
          </a:ln>
        </p:spPr>
        <p:txBody>
          <a:bodyPr lIns="0" tIns="0" rIns="0" bIns="0" anchor="b">
            <a:noAutofit/>
          </a:bodyPr>
          <a:lstStyle>
            <a:lvl1pPr defTabSz="1295400">
              <a:lnSpc>
                <a:spcPts val="2600"/>
              </a:lnSpc>
              <a:defRPr sz="3400" b="1" cap="none" spc="0">
                <a:solidFill>
                  <a:srgbClr val="0089D8"/>
                </a:solidFill>
                <a:uFill>
                  <a:solidFill>
                    <a:srgbClr val="0089D8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9" name="Body Level One…"/>
          <p:cNvSpPr txBox="1">
            <a:spLocks noGrp="1"/>
          </p:cNvSpPr>
          <p:nvPr>
            <p:ph type="body" idx="1"/>
          </p:nvPr>
        </p:nvSpPr>
        <p:spPr>
          <a:xfrm>
            <a:off x="647700" y="1637074"/>
            <a:ext cx="11688515" cy="8116526"/>
          </a:xfrm>
          <a:prstGeom prst="rect">
            <a:avLst/>
          </a:prstGeom>
          <a:ln w="9525">
            <a:round/>
          </a:ln>
        </p:spPr>
        <p:txBody>
          <a:bodyPr lIns="0" tIns="0" rIns="0" bIns="0" anchor="t">
            <a:noAutofit/>
          </a:bodyPr>
          <a:lstStyle>
            <a:lvl1pPr marL="0" indent="0" defTabSz="1295400">
              <a:lnSpc>
                <a:spcPts val="2600"/>
              </a:lnSpc>
              <a:spcBef>
                <a:spcPts val="3100"/>
              </a:spcBef>
              <a:buClr>
                <a:srgbClr val="E78D00"/>
              </a:buClr>
              <a:buSzTx/>
              <a:buNone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  <a:lvl2pPr marL="466725" indent="-250825" defTabSz="1295400">
              <a:lnSpc>
                <a:spcPts val="2600"/>
              </a:lnSpc>
              <a:spcBef>
                <a:spcPts val="0"/>
              </a:spcBef>
              <a:buClrTx/>
              <a:buSzPct val="120000"/>
              <a:buFont typeface="Arial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2pPr>
            <a:lvl3pPr marL="719137" indent="-250825" defTabSz="1295400">
              <a:lnSpc>
                <a:spcPts val="2600"/>
              </a:lnSpc>
              <a:spcBef>
                <a:spcPts val="0"/>
              </a:spcBef>
              <a:buClrTx/>
              <a:buSzPct val="100000"/>
              <a:buFont typeface="Arial"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3pPr>
            <a:lvl4pPr marL="971550" indent="-250825" defTabSz="1295400">
              <a:lnSpc>
                <a:spcPts val="2600"/>
              </a:lnSpc>
              <a:spcBef>
                <a:spcPts val="0"/>
              </a:spcBef>
              <a:buClrTx/>
              <a:buSzPct val="100000"/>
              <a:buFont typeface="Arial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4pPr>
            <a:lvl5pPr marL="1143000" indent="-171450" defTabSz="1295400">
              <a:lnSpc>
                <a:spcPts val="2000"/>
              </a:lnSpc>
              <a:spcBef>
                <a:spcPts val="0"/>
              </a:spcBef>
              <a:buClrTx/>
              <a:buSzPct val="100000"/>
              <a:buFont typeface="Arial"/>
              <a:buChar char="–"/>
              <a:defRPr sz="1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99130" y="9131300"/>
            <a:ext cx="154311" cy="165100"/>
          </a:xfrm>
          <a:prstGeom prst="rect">
            <a:avLst/>
          </a:prstGeom>
          <a:ln>
            <a:round/>
          </a:ln>
        </p:spPr>
        <p:txBody>
          <a:bodyPr lIns="0" tIns="0" rIns="0" bIns="0"/>
          <a:lstStyle>
            <a:lvl1pPr algn="r" defTabSz="1295400"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3650963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2274830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ounded Rectangle"/>
          <p:cNvSpPr/>
          <p:nvPr/>
        </p:nvSpPr>
        <p:spPr>
          <a:xfrm>
            <a:off x="787400" y="2324100"/>
            <a:ext cx="11430000" cy="6642100"/>
          </a:xfrm>
          <a:prstGeom prst="roundRect">
            <a:avLst>
              <a:gd name="adj" fmla="val 1147"/>
            </a:avLst>
          </a:prstGeom>
          <a:solidFill>
            <a:srgbClr val="FFFEFC">
              <a:alpha val="94360"/>
            </a:srgbClr>
          </a:solidFill>
          <a:ln w="12700">
            <a:miter lim="400000"/>
          </a:ln>
          <a:effectLst>
            <a:outerShdw blurRad="38100" dist="12700" dir="16200000" rotWithShape="0">
              <a:srgbClr val="000000">
                <a:alpha val="2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62" name="Title Text"/>
          <p:cNvSpPr txBox="1">
            <a:spLocks noGrp="1"/>
          </p:cNvSpPr>
          <p:nvPr>
            <p:ph type="title"/>
          </p:nvPr>
        </p:nvSpPr>
        <p:spPr>
          <a:xfrm>
            <a:off x="1092200" y="254000"/>
            <a:ext cx="10820400" cy="19939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5900" b="1" spc="354">
                <a:solidFill>
                  <a:srgbClr val="929292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Title Text</a:t>
            </a:r>
          </a:p>
        </p:txBody>
      </p:sp>
      <p:sp>
        <p:nvSpPr>
          <p:cNvPr id="163" name="Body Level One…"/>
          <p:cNvSpPr txBox="1">
            <a:spLocks noGrp="1"/>
          </p:cNvSpPr>
          <p:nvPr>
            <p:ph type="body" idx="1"/>
          </p:nvPr>
        </p:nvSpPr>
        <p:spPr>
          <a:xfrm>
            <a:off x="1092200" y="2578100"/>
            <a:ext cx="10820400" cy="6096000"/>
          </a:xfrm>
          <a:prstGeom prst="rect">
            <a:avLst/>
          </a:prstGeom>
        </p:spPr>
        <p:txBody>
          <a:bodyPr>
            <a:noAutofit/>
          </a:bodyPr>
          <a:lstStyle>
            <a:lvl1pPr marL="444500" indent="-444500">
              <a:spcBef>
                <a:spcPts val="3200"/>
              </a:spcBef>
              <a:buSzPct val="34000"/>
              <a:buBlip>
                <a:blip r:embed="rId3"/>
              </a:buBlip>
              <a:defRPr sz="3400">
                <a:solidFill>
                  <a:srgbClr val="81818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889000" indent="-444500">
              <a:spcBef>
                <a:spcPts val="3200"/>
              </a:spcBef>
              <a:buSzPct val="34000"/>
              <a:buBlip>
                <a:blip r:embed="rId3"/>
              </a:buBlip>
              <a:defRPr sz="3400">
                <a:solidFill>
                  <a:srgbClr val="81818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333500" indent="-444500">
              <a:spcBef>
                <a:spcPts val="3200"/>
              </a:spcBef>
              <a:buSzPct val="34000"/>
              <a:buBlip>
                <a:blip r:embed="rId3"/>
              </a:buBlip>
              <a:defRPr sz="3400">
                <a:solidFill>
                  <a:srgbClr val="81818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778000" indent="-444500">
              <a:spcBef>
                <a:spcPts val="3200"/>
              </a:spcBef>
              <a:buSzPct val="34000"/>
              <a:buBlip>
                <a:blip r:embed="rId3"/>
              </a:buBlip>
              <a:defRPr sz="3400">
                <a:solidFill>
                  <a:srgbClr val="81818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222500" indent="-444500">
              <a:spcBef>
                <a:spcPts val="3200"/>
              </a:spcBef>
              <a:buSzPct val="34000"/>
              <a:buBlip>
                <a:blip r:embed="rId3"/>
              </a:buBlip>
              <a:defRPr sz="3400">
                <a:solidFill>
                  <a:srgbClr val="818181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5107" y="9258300"/>
            <a:ext cx="341885" cy="355600"/>
          </a:xfrm>
          <a:prstGeom prst="rect">
            <a:avLst/>
          </a:prstGeom>
        </p:spPr>
        <p:txBody>
          <a:bodyPr/>
          <a:lstStyle>
            <a:lvl1pPr>
              <a:defRPr sz="1600" b="1" spc="96">
                <a:solidFill>
                  <a:srgbClr val="929292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5216015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blurRad="12700" dist="12700" dir="5400000" rotWithShape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6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6400" cap="none" spc="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Title Text</a:t>
            </a:r>
          </a:p>
        </p:txBody>
      </p:sp>
      <p:sp>
        <p:nvSpPr>
          <p:cNvPr id="187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616200"/>
            <a:ext cx="10464800" cy="6286500"/>
          </a:xfrm>
          <a:prstGeom prst="rect">
            <a:avLst/>
          </a:prstGeom>
        </p:spPr>
        <p:txBody>
          <a:bodyPr>
            <a:noAutofit/>
          </a:bodyPr>
          <a:lstStyle>
            <a:lvl1pPr marL="889325" indent="-571825">
              <a:spcBef>
                <a:spcPts val="1800"/>
              </a:spcBef>
              <a:buClrTx/>
              <a:buSzPct val="100000"/>
              <a:defRPr sz="42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1333825" indent="-571825">
              <a:spcBef>
                <a:spcPts val="1800"/>
              </a:spcBef>
              <a:buClrTx/>
              <a:buSzPct val="100000"/>
              <a:defRPr sz="42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778325" indent="-571825">
              <a:spcBef>
                <a:spcPts val="1800"/>
              </a:spcBef>
              <a:buClrTx/>
              <a:buSzPct val="100000"/>
              <a:defRPr sz="42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2222825" indent="-571825">
              <a:spcBef>
                <a:spcPts val="1800"/>
              </a:spcBef>
              <a:buClrTx/>
              <a:buSzPct val="100000"/>
              <a:defRPr sz="42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667325" indent="-571825">
              <a:spcBef>
                <a:spcPts val="1800"/>
              </a:spcBef>
              <a:buClrTx/>
              <a:buSzPct val="100000"/>
              <a:defRPr sz="42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075010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solidFill>
          <a:srgbClr val="D4D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 Text"/>
          <p:cNvSpPr txBox="1">
            <a:spLocks noGrp="1"/>
          </p:cNvSpPr>
          <p:nvPr>
            <p:ph type="title"/>
          </p:nvPr>
        </p:nvSpPr>
        <p:spPr>
          <a:xfrm>
            <a:off x="977900" y="546100"/>
            <a:ext cx="11049000" cy="22733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algn="ctr" defTabSz="1295400">
              <a:defRPr sz="6200" cap="none"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196" name="Body Level One…"/>
          <p:cNvSpPr txBox="1">
            <a:spLocks noGrp="1"/>
          </p:cNvSpPr>
          <p:nvPr>
            <p:ph type="body" idx="1"/>
          </p:nvPr>
        </p:nvSpPr>
        <p:spPr>
          <a:xfrm>
            <a:off x="977900" y="2819400"/>
            <a:ext cx="11049000" cy="6934200"/>
          </a:xfrm>
          <a:prstGeom prst="rect">
            <a:avLst/>
          </a:prstGeom>
        </p:spPr>
        <p:txBody>
          <a:bodyPr anchor="t">
            <a:noAutofit/>
          </a:bodyPr>
          <a:lstStyle>
            <a:lvl1pPr marL="383540" marR="57799" indent="-342900" defTabSz="1295400">
              <a:spcBef>
                <a:spcPts val="1000"/>
              </a:spcBef>
              <a:buClrTx/>
              <a:buSzPct val="100000"/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  <a:lvl2pPr marL="783590" marR="57799" indent="-285750" defTabSz="1295400">
              <a:spcBef>
                <a:spcPts val="900"/>
              </a:spcBef>
              <a:buClrTx/>
              <a:buSzPct val="100000"/>
              <a:buChar char="–"/>
              <a:defRPr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2pPr>
            <a:lvl3pPr marL="1183639" marR="57799" indent="-228600" defTabSz="1295400">
              <a:spcBef>
                <a:spcPts val="800"/>
              </a:spcBef>
              <a:buClrTx/>
              <a:buSzPct val="100000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3pPr>
            <a:lvl4pPr marL="1640839" marR="57799" indent="-228600" defTabSz="1295400">
              <a:spcBef>
                <a:spcPts val="600"/>
              </a:spcBef>
              <a:buClrTx/>
              <a:buSzPct val="100000"/>
              <a:buChar char="–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4pPr>
            <a:lvl5pPr marL="2098039" marR="57799" indent="-228600" defTabSz="1295400">
              <a:spcBef>
                <a:spcPts val="600"/>
              </a:spcBef>
              <a:buClrTx/>
              <a:buSzPct val="100000"/>
              <a:buChar char="»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505158" y="8890000"/>
            <a:ext cx="342901" cy="393700"/>
          </a:xfrm>
          <a:prstGeom prst="rect">
            <a:avLst/>
          </a:prstGeom>
        </p:spPr>
        <p:txBody>
          <a:bodyPr/>
          <a:lstStyle>
            <a:lvl1pPr defTabSz="8255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2807927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itle Text"/>
          <p:cNvSpPr txBox="1">
            <a:spLocks noGrp="1"/>
          </p:cNvSpPr>
          <p:nvPr>
            <p:ph type="title"/>
          </p:nvPr>
        </p:nvSpPr>
        <p:spPr>
          <a:xfrm>
            <a:off x="650239" y="130952"/>
            <a:ext cx="11704322" cy="2144888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ctr" defTabSz="914400">
              <a:defRPr sz="5800" cap="none" spc="0">
                <a:solidFill>
                  <a:srgbClr val="E8D38A"/>
                </a:solidFill>
                <a:effectLst>
                  <a:outerShdw blurRad="114300" dist="101600" dir="2700000" rotWithShape="0">
                    <a:srgbClr val="000000">
                      <a:alpha val="40000"/>
                    </a:srgbClr>
                  </a:outerShdw>
                </a:effectLst>
                <a:latin typeface="Lucida Sans Regular"/>
                <a:ea typeface="Lucida Sans Regular"/>
                <a:cs typeface="Lucida Sans Regular"/>
                <a:sym typeface="Lucida Sans Regular"/>
              </a:defRPr>
            </a:lvl1pPr>
          </a:lstStyle>
          <a:p>
            <a:r>
              <a:t>Title Text</a:t>
            </a:r>
          </a:p>
        </p:txBody>
      </p:sp>
      <p:sp>
        <p:nvSpPr>
          <p:cNvPr id="20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50239" y="2275839"/>
            <a:ext cx="5743788" cy="7477761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706901" indent="-569741" defTabSz="914400">
              <a:spcBef>
                <a:spcPts val="600"/>
              </a:spcBef>
              <a:buClr>
                <a:srgbClr val="F9F9F9"/>
              </a:buClr>
              <a:buSzPct val="65000"/>
              <a:buChar char=""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marL="1010411" indent="-425195" defTabSz="914400">
              <a:spcBef>
                <a:spcPts val="600"/>
              </a:spcBef>
              <a:buClr>
                <a:srgbClr val="F9F9F9"/>
              </a:buClr>
              <a:buSzPct val="80000"/>
              <a:buChar char="◼"/>
              <a:defRPr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16735" indent="-411479" defTabSz="914400">
              <a:spcBef>
                <a:spcPts val="600"/>
              </a:spcBef>
              <a:buClr>
                <a:srgbClr val="F9F9F9"/>
              </a:buClr>
              <a:buSzPct val="95000"/>
              <a:buChar char="▫"/>
              <a:defRPr>
                <a:latin typeface="Book Antiqua"/>
                <a:ea typeface="Book Antiqua"/>
                <a:cs typeface="Book Antiqua"/>
                <a:sym typeface="Book Antiqua"/>
              </a:defRPr>
            </a:lvl3pPr>
            <a:lvl4pPr marL="1536191" indent="-365760" defTabSz="914400">
              <a:spcBef>
                <a:spcPts val="600"/>
              </a:spcBef>
              <a:buClr>
                <a:srgbClr val="F9F9F9"/>
              </a:buClr>
              <a:buSzPct val="100000"/>
              <a:buChar char=""/>
              <a:defRPr>
                <a:latin typeface="Book Antiqua"/>
                <a:ea typeface="Book Antiqua"/>
                <a:cs typeface="Book Antiqua"/>
                <a:sym typeface="Book Antiqua"/>
              </a:defRPr>
            </a:lvl4pPr>
            <a:lvl5pPr marL="1728216" indent="-365760" defTabSz="914400">
              <a:spcBef>
                <a:spcPts val="600"/>
              </a:spcBef>
              <a:buClr>
                <a:srgbClr val="F9F9F9"/>
              </a:buClr>
              <a:buSzPct val="100000"/>
              <a:buChar char="◾"/>
              <a:defRPr>
                <a:latin typeface="Book Antiqua"/>
                <a:ea typeface="Book Antiqua"/>
                <a:cs typeface="Book Antiqua"/>
                <a:sym typeface="Book Antiqu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70826" y="9391226"/>
            <a:ext cx="1083735" cy="254001"/>
          </a:xfrm>
          <a:prstGeom prst="rect">
            <a:avLst/>
          </a:prstGeom>
        </p:spPr>
        <p:txBody>
          <a:bodyPr wrap="square" lIns="0" tIns="0" rIns="0" bIns="0" anchor="b"/>
          <a:lstStyle>
            <a:lvl1pPr algn="r" defTabSz="914400">
              <a:defRPr sz="16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4841418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599" y="9118600"/>
            <a:ext cx="342901" cy="355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34343"/>
                </a:solidFill>
                <a:effectLst>
                  <a:outerShdw blurRad="25400" dist="23648" dir="16200000" rotWithShape="0">
                    <a:srgbClr val="000000">
                      <a:alpha val="20689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202651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70826" y="9391226"/>
            <a:ext cx="1083735" cy="254001"/>
          </a:xfrm>
          <a:prstGeom prst="rect">
            <a:avLst/>
          </a:prstGeom>
        </p:spPr>
        <p:txBody>
          <a:bodyPr wrap="square" lIns="0" tIns="0" rIns="0" bIns="0" anchor="b"/>
          <a:lstStyle>
            <a:lvl1pPr algn="r" defTabSz="914400">
              <a:defRPr sz="16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90956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Image"/>
          <p:cNvSpPr>
            <a:spLocks noGrp="1"/>
          </p:cNvSpPr>
          <p:nvPr>
            <p:ph type="pic" idx="13"/>
          </p:nvPr>
        </p:nvSpPr>
        <p:spPr>
          <a:xfrm>
            <a:off x="4864100" y="-38100"/>
            <a:ext cx="9782402" cy="97944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xfrm>
            <a:off x="546100" y="4305300"/>
            <a:ext cx="5410200" cy="2984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46100" y="3429000"/>
            <a:ext cx="5410200" cy="889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Image"/>
          <p:cNvSpPr>
            <a:spLocks noGrp="1"/>
          </p:cNvSpPr>
          <p:nvPr>
            <p:ph type="pic" idx="13"/>
          </p:nvPr>
        </p:nvSpPr>
        <p:spPr>
          <a:xfrm>
            <a:off x="1828800" y="2616200"/>
            <a:ext cx="9341160" cy="6229350"/>
          </a:xfrm>
          <a:prstGeom prst="rect">
            <a:avLst/>
          </a:prstGeom>
          <a:ln w="177800">
            <a:solidFill>
              <a:srgbClr val="EBECEA"/>
            </a:solidFill>
          </a:ln>
          <a:effectLst>
            <a:outerShdw blurRad="76200" dist="190500" rotWithShape="0">
              <a:srgbClr val="000000">
                <a:alpha val="3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8" name="Title Text"/>
          <p:cNvSpPr txBox="1">
            <a:spLocks noGrp="1"/>
          </p:cNvSpPr>
          <p:nvPr>
            <p:ph type="title"/>
          </p:nvPr>
        </p:nvSpPr>
        <p:spPr>
          <a:xfrm>
            <a:off x="1092200" y="355600"/>
            <a:ext cx="10820400" cy="1117600"/>
          </a:xfrm>
          <a:prstGeom prst="rect">
            <a:avLst/>
          </a:prstGeom>
          <a:effectLst>
            <a:outerShdw blurRad="25400" dist="12700" dir="16200000" rotWithShape="0">
              <a:srgbClr val="000000">
                <a:alpha val="70000"/>
              </a:srgbClr>
            </a:outerShdw>
          </a:effectLst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6200" b="1" spc="372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Title Text</a:t>
            </a:r>
          </a:p>
        </p:txBody>
      </p:sp>
      <p:sp>
        <p:nvSpPr>
          <p:cNvPr id="2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92200" y="1460500"/>
            <a:ext cx="10820400" cy="762000"/>
          </a:xfrm>
          <a:prstGeom prst="rect">
            <a:avLst/>
          </a:prstGeom>
          <a:effectLst>
            <a:outerShdw blurRad="25400" dist="12700" dir="16200000" rotWithShape="0">
              <a:srgbClr val="000000">
                <a:alpha val="70000"/>
              </a:srgbClr>
            </a:outerShdw>
          </a:effectLst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 spc="34">
                <a:latin typeface="Palatino"/>
                <a:ea typeface="Palatino"/>
                <a:cs typeface="Palatino"/>
                <a:sym typeface="Palat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3400" spc="34">
                <a:latin typeface="Palatino"/>
                <a:ea typeface="Palatino"/>
                <a:cs typeface="Palatino"/>
                <a:sym typeface="Palat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3400" spc="34">
                <a:latin typeface="Palatino"/>
                <a:ea typeface="Palatino"/>
                <a:cs typeface="Palatino"/>
                <a:sym typeface="Palat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3400" spc="34">
                <a:latin typeface="Palatino"/>
                <a:ea typeface="Palatino"/>
                <a:cs typeface="Palatino"/>
                <a:sym typeface="Palat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3400" spc="34"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5108" y="9258300"/>
            <a:ext cx="341885" cy="355600"/>
          </a:xfrm>
          <a:prstGeom prst="rect">
            <a:avLst/>
          </a:prstGeom>
        </p:spPr>
        <p:txBody>
          <a:bodyPr/>
          <a:lstStyle>
            <a:lvl1pPr>
              <a:defRPr sz="1600" b="1" spc="96">
                <a:solidFill>
                  <a:srgbClr val="BCBCBC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6391535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itle Text"/>
          <p:cNvSpPr txBox="1">
            <a:spLocks noGrp="1"/>
          </p:cNvSpPr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7200" cap="none" spc="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45" name="Body Level One…"/>
          <p:cNvSpPr txBox="1">
            <a:spLocks noGrp="1"/>
          </p:cNvSpPr>
          <p:nvPr>
            <p:ph type="body" idx="1"/>
          </p:nvPr>
        </p:nvSpPr>
        <p:spPr>
          <a:xfrm>
            <a:off x="787400" y="2768600"/>
            <a:ext cx="11430000" cy="5715000"/>
          </a:xfrm>
          <a:prstGeom prst="rect">
            <a:avLst/>
          </a:prstGeom>
        </p:spPr>
        <p:txBody>
          <a:bodyPr>
            <a:noAutofit/>
          </a:bodyPr>
          <a:lstStyle>
            <a:lvl1pPr marL="406400" indent="-406400">
              <a:spcBef>
                <a:spcPts val="2400"/>
              </a:spcBef>
              <a:buSzPct val="30000"/>
              <a:buBlip>
                <a:blip r:embed="rId3"/>
              </a:buBlip>
              <a:defRPr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50900" indent="-406400">
              <a:spcBef>
                <a:spcPts val="2400"/>
              </a:spcBef>
              <a:buSzPct val="30000"/>
              <a:buBlip>
                <a:blip r:embed="rId3"/>
              </a:buBlip>
              <a:defRPr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95400" indent="-406400">
              <a:spcBef>
                <a:spcPts val="2400"/>
              </a:spcBef>
              <a:buSzPct val="30000"/>
              <a:buBlip>
                <a:blip r:embed="rId3"/>
              </a:buBlip>
              <a:defRPr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39900" indent="-406400">
              <a:spcBef>
                <a:spcPts val="2400"/>
              </a:spcBef>
              <a:buSzPct val="30000"/>
              <a:buBlip>
                <a:blip r:embed="rId3"/>
              </a:buBlip>
              <a:defRPr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84400" indent="-406400">
              <a:spcBef>
                <a:spcPts val="2400"/>
              </a:spcBef>
              <a:buSzPct val="30000"/>
              <a:buBlip>
                <a:blip r:embed="rId3"/>
              </a:buBlip>
              <a:defRPr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8875689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(blank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age2.png" descr="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0950" y="8938542"/>
            <a:ext cx="2713850" cy="815058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0239" y="9076266"/>
            <a:ext cx="154311" cy="165101"/>
          </a:xfrm>
          <a:prstGeom prst="rect">
            <a:avLst/>
          </a:prstGeom>
        </p:spPr>
        <p:txBody>
          <a:bodyPr lIns="0" tIns="0" rIns="0" bIns="0"/>
          <a:lstStyle>
            <a:lvl1pPr algn="l" defTabSz="1300480">
              <a:defRPr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55" name="Title Text"/>
          <p:cNvSpPr txBox="1">
            <a:spLocks noGrp="1"/>
          </p:cNvSpPr>
          <p:nvPr>
            <p:ph type="title"/>
          </p:nvPr>
        </p:nvSpPr>
        <p:spPr>
          <a:xfrm>
            <a:off x="650239" y="386080"/>
            <a:ext cx="11688518" cy="684107"/>
          </a:xfrm>
          <a:prstGeom prst="rect">
            <a:avLst/>
          </a:prstGeom>
        </p:spPr>
        <p:txBody>
          <a:bodyPr lIns="0" tIns="0" rIns="0" bIns="0" anchor="b"/>
          <a:lstStyle>
            <a:lvl1pPr defTabSz="1300480">
              <a:lnSpc>
                <a:spcPts val="3600"/>
              </a:lnSpc>
              <a:defRPr sz="3400" b="1" cap="none" spc="0">
                <a:solidFill>
                  <a:srgbClr val="0073C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56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41" y="1637074"/>
            <a:ext cx="11688515" cy="7039567"/>
          </a:xfrm>
          <a:prstGeom prst="rect">
            <a:avLst/>
          </a:prstGeom>
        </p:spPr>
        <p:txBody>
          <a:bodyPr lIns="0" tIns="0" rIns="0" bIns="0" anchor="t"/>
          <a:lstStyle>
            <a:lvl1pPr marL="0" indent="0" defTabSz="1300480">
              <a:lnSpc>
                <a:spcPts val="3600"/>
              </a:lnSpc>
              <a:spcBef>
                <a:spcPts val="3100"/>
              </a:spcBef>
              <a:buClrTx/>
              <a:buSzTx/>
              <a:buNone/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42302" indent="-426402" defTabSz="1300480">
              <a:lnSpc>
                <a:spcPts val="3600"/>
              </a:lnSpc>
              <a:spcBef>
                <a:spcPts val="3100"/>
              </a:spcBef>
              <a:buClrTx/>
              <a:buSzPct val="120000"/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42093" indent="-473780" defTabSz="1300480">
              <a:lnSpc>
                <a:spcPts val="3600"/>
              </a:lnSpc>
              <a:spcBef>
                <a:spcPts val="3100"/>
              </a:spcBef>
              <a:buClrTx/>
              <a:buSzPct val="100000"/>
              <a:buChar char="–"/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53728" indent="-533003" defTabSz="1300480">
              <a:lnSpc>
                <a:spcPts val="3600"/>
              </a:lnSpc>
              <a:spcBef>
                <a:spcPts val="3100"/>
              </a:spcBef>
              <a:buClrTx/>
              <a:buSzPct val="100000"/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57325" indent="-485775" defTabSz="1300480">
              <a:lnSpc>
                <a:spcPts val="3600"/>
              </a:lnSpc>
              <a:spcBef>
                <a:spcPts val="3100"/>
              </a:spcBef>
              <a:buClrTx/>
              <a:buSzPct val="100000"/>
              <a:buChar char="–"/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483426746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chalk_line_10x7.png" descr="chalk_line_10x7.png"/>
          <p:cNvPicPr>
            <a:picLocks/>
          </p:cNvPicPr>
          <p:nvPr/>
        </p:nvPicPr>
        <p:blipFill>
          <a:blip r:embed="rId3">
            <a:alphaModFix amt="45000"/>
          </a:blip>
          <a:stretch>
            <a:fillRect/>
          </a:stretch>
        </p:blipFill>
        <p:spPr>
          <a:xfrm>
            <a:off x="393700" y="355600"/>
            <a:ext cx="12217400" cy="8775700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9199" y="9258300"/>
            <a:ext cx="409652" cy="419100"/>
          </a:xfrm>
          <a:prstGeom prst="rect">
            <a:avLst/>
          </a:prstGeom>
        </p:spPr>
        <p:txBody>
          <a:bodyPr/>
          <a:lstStyle>
            <a:lvl1pPr>
              <a:defRPr b="1" cap="all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291947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 (blank)">
    <p:bg>
      <p:bgPr>
        <a:solidFill>
          <a:srgbClr val="BFBFBF">
            <a:alpha val="5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‹#›"/>
          <p:cNvSpPr txBox="1"/>
          <p:nvPr/>
        </p:nvSpPr>
        <p:spPr>
          <a:xfrm>
            <a:off x="650239" y="9076266"/>
            <a:ext cx="203201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defRPr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1100">
                <a:latin typeface="Calibri"/>
                <a:ea typeface="Calibri"/>
                <a:cs typeface="Calibri"/>
                <a:sym typeface="Calibri"/>
              </a:rPr>
              <a:t>‹#›</a:t>
            </a:r>
          </a:p>
        </p:txBody>
      </p:sp>
      <p:pic>
        <p:nvPicPr>
          <p:cNvPr id="272" name="image3.png" descr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2905" y="8778241"/>
            <a:ext cx="2367655" cy="794480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Title Text"/>
          <p:cNvSpPr txBox="1">
            <a:spLocks noGrp="1"/>
          </p:cNvSpPr>
          <p:nvPr>
            <p:ph type="title"/>
          </p:nvPr>
        </p:nvSpPr>
        <p:spPr>
          <a:xfrm>
            <a:off x="650239" y="-1"/>
            <a:ext cx="11688518" cy="107018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defTabSz="914400">
              <a:lnSpc>
                <a:spcPts val="2600"/>
              </a:lnSpc>
              <a:defRPr sz="3400" b="1" cap="none" spc="0">
                <a:solidFill>
                  <a:srgbClr val="0073C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74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41" y="1637074"/>
            <a:ext cx="11688515" cy="811652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914400">
              <a:lnSpc>
                <a:spcPts val="2600"/>
              </a:lnSpc>
              <a:spcBef>
                <a:spcPts val="2200"/>
              </a:spcBef>
              <a:buClrTx/>
              <a:buSzTx/>
              <a:buNone/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42302" indent="-426402" defTabSz="914400">
              <a:lnSpc>
                <a:spcPts val="2600"/>
              </a:lnSpc>
              <a:spcBef>
                <a:spcPts val="2200"/>
              </a:spcBef>
              <a:buClrTx/>
              <a:buSzPct val="120000"/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42093" indent="-473780" defTabSz="914400">
              <a:lnSpc>
                <a:spcPts val="2600"/>
              </a:lnSpc>
              <a:spcBef>
                <a:spcPts val="2200"/>
              </a:spcBef>
              <a:buClrTx/>
              <a:buSzPct val="100000"/>
              <a:buChar char="–"/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53728" indent="-533003" defTabSz="914400">
              <a:lnSpc>
                <a:spcPts val="2600"/>
              </a:lnSpc>
              <a:spcBef>
                <a:spcPts val="2200"/>
              </a:spcBef>
              <a:buClrTx/>
              <a:buSzPct val="100000"/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57325" indent="-485775" defTabSz="914400">
              <a:lnSpc>
                <a:spcPts val="2600"/>
              </a:lnSpc>
              <a:spcBef>
                <a:spcPts val="2200"/>
              </a:spcBef>
              <a:buClrTx/>
              <a:buSzPct val="100000"/>
              <a:buChar char="–"/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20107" y="8603791"/>
            <a:ext cx="3034454" cy="352002"/>
          </a:xfrm>
          <a:prstGeom prst="rect">
            <a:avLst/>
          </a:prstGeom>
        </p:spPr>
        <p:txBody>
          <a:bodyPr wrap="square" lIns="65023" tIns="65023" rIns="65023" bIns="65023" anchor="ctr"/>
          <a:lstStyle>
            <a:lvl1pPr algn="r" defTabSz="91440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1585006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itle Text"/>
          <p:cNvSpPr txBox="1">
            <a:spLocks noGrp="1"/>
          </p:cNvSpPr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7200" cap="none" spc="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10" name="Body Level One…"/>
          <p:cNvSpPr txBox="1">
            <a:spLocks noGrp="1"/>
          </p:cNvSpPr>
          <p:nvPr>
            <p:ph type="body" idx="1"/>
          </p:nvPr>
        </p:nvSpPr>
        <p:spPr>
          <a:xfrm>
            <a:off x="787400" y="2768600"/>
            <a:ext cx="11430000" cy="5715000"/>
          </a:xfrm>
          <a:prstGeom prst="rect">
            <a:avLst/>
          </a:prstGeom>
        </p:spPr>
        <p:txBody>
          <a:bodyPr numCol="2" spcCol="571500" anchor="t">
            <a:noAutofit/>
          </a:bodyPr>
          <a:lstStyle>
            <a:lvl1pPr marL="406400" indent="-406400">
              <a:spcBef>
                <a:spcPts val="2400"/>
              </a:spcBef>
              <a:buClrTx/>
              <a:buSzPct val="30000"/>
              <a:buBlip>
                <a:blip r:embed="rId3"/>
              </a:buBlip>
              <a:defRPr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50900" indent="-406400">
              <a:spcBef>
                <a:spcPts val="2400"/>
              </a:spcBef>
              <a:buClrTx/>
              <a:buSzPct val="30000"/>
              <a:buBlip>
                <a:blip r:embed="rId3"/>
              </a:buBlip>
              <a:defRPr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95400" indent="-406400">
              <a:spcBef>
                <a:spcPts val="2400"/>
              </a:spcBef>
              <a:buClrTx/>
              <a:buSzPct val="30000"/>
              <a:buBlip>
                <a:blip r:embed="rId3"/>
              </a:buBlip>
              <a:defRPr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39900" indent="-406400">
              <a:spcBef>
                <a:spcPts val="2400"/>
              </a:spcBef>
              <a:buClrTx/>
              <a:buSzPct val="30000"/>
              <a:buBlip>
                <a:blip r:embed="rId3"/>
              </a:buBlip>
              <a:defRPr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84400" indent="-406400">
              <a:spcBef>
                <a:spcPts val="2400"/>
              </a:spcBef>
              <a:buClrTx/>
              <a:buSzPct val="30000"/>
              <a:buBlip>
                <a:blip r:embed="rId3"/>
              </a:buBlip>
              <a:defRPr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8628772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267898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-594281" y="-25301"/>
            <a:ext cx="14181306" cy="98053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7199197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age"/>
          <p:cNvSpPr>
            <a:spLocks noGrp="1"/>
          </p:cNvSpPr>
          <p:nvPr>
            <p:ph type="pic" idx="13"/>
          </p:nvPr>
        </p:nvSpPr>
        <p:spPr>
          <a:xfrm>
            <a:off x="-63500" y="2667000"/>
            <a:ext cx="13119100" cy="714502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5481185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660400" y="3759200"/>
            <a:ext cx="11684000" cy="2222500"/>
          </a:xfrm>
          <a:prstGeom prst="rect">
            <a:avLst/>
          </a:prstGeom>
        </p:spPr>
        <p:txBody>
          <a:bodyPr anchor="ctr"/>
          <a:lstStyle>
            <a:lvl1pPr>
              <a:defRPr sz="6200" spc="992"/>
            </a:lvl1pPr>
          </a:lstStyle>
          <a:p>
            <a:r>
              <a:t>Title Text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041049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Image"/>
          <p:cNvSpPr>
            <a:spLocks noGrp="1"/>
          </p:cNvSpPr>
          <p:nvPr>
            <p:ph type="pic" idx="13"/>
          </p:nvPr>
        </p:nvSpPr>
        <p:spPr>
          <a:xfrm>
            <a:off x="4864100" y="-38100"/>
            <a:ext cx="9782402" cy="97944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xfrm>
            <a:off x="546100" y="4305300"/>
            <a:ext cx="5410200" cy="2984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46100" y="3429000"/>
            <a:ext cx="5410200" cy="889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8748110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9225428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010653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Image"/>
          <p:cNvSpPr>
            <a:spLocks noGrp="1"/>
          </p:cNvSpPr>
          <p:nvPr>
            <p:ph type="pic" idx="13"/>
          </p:nvPr>
        </p:nvSpPr>
        <p:spPr>
          <a:xfrm>
            <a:off x="4864100" y="-38100"/>
            <a:ext cx="9782402" cy="97944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xfrm>
            <a:off x="660400" y="609600"/>
            <a:ext cx="5080000" cy="1854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60400" y="2819400"/>
            <a:ext cx="5080000" cy="60579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3200"/>
              </a:spcBef>
              <a:defRPr sz="3000"/>
            </a:lvl1pPr>
            <a:lvl2pPr marL="787400" indent="-393700">
              <a:spcBef>
                <a:spcPts val="3200"/>
              </a:spcBef>
              <a:defRPr sz="3000"/>
            </a:lvl2pPr>
            <a:lvl3pPr marL="1181100" indent="-393700">
              <a:spcBef>
                <a:spcPts val="3200"/>
              </a:spcBef>
              <a:defRPr sz="3000"/>
            </a:lvl3pPr>
            <a:lvl4pPr marL="1574800" indent="-393700">
              <a:spcBef>
                <a:spcPts val="3200"/>
              </a:spcBef>
              <a:defRPr sz="3000"/>
            </a:lvl4pPr>
            <a:lvl5pPr marL="1968500" indent="-393700">
              <a:spcBef>
                <a:spcPts val="3200"/>
              </a:spcBef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68013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Body Level One…"/>
          <p:cNvSpPr txBox="1">
            <a:spLocks noGrp="1"/>
          </p:cNvSpPr>
          <p:nvPr>
            <p:ph type="body" idx="1"/>
          </p:nvPr>
        </p:nvSpPr>
        <p:spPr>
          <a:xfrm>
            <a:off x="660400" y="1511300"/>
            <a:ext cx="11684000" cy="6718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5218922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Image"/>
          <p:cNvSpPr>
            <a:spLocks noGrp="1"/>
          </p:cNvSpPr>
          <p:nvPr>
            <p:ph type="pic" sz="half" idx="13"/>
          </p:nvPr>
        </p:nvSpPr>
        <p:spPr>
          <a:xfrm>
            <a:off x="6300089" y="4564106"/>
            <a:ext cx="7556501" cy="522477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4" name="Image"/>
          <p:cNvSpPr>
            <a:spLocks noGrp="1"/>
          </p:cNvSpPr>
          <p:nvPr>
            <p:ph type="pic" sz="half" idx="14"/>
          </p:nvPr>
        </p:nvSpPr>
        <p:spPr>
          <a:xfrm>
            <a:off x="6502400" y="-881415"/>
            <a:ext cx="6821383" cy="6827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5" name="Image"/>
          <p:cNvSpPr>
            <a:spLocks noGrp="1"/>
          </p:cNvSpPr>
          <p:nvPr>
            <p:ph type="pic" idx="15"/>
          </p:nvPr>
        </p:nvSpPr>
        <p:spPr>
          <a:xfrm>
            <a:off x="-2540000" y="-114300"/>
            <a:ext cx="9182100" cy="9969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4859767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520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4815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3225290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2959100"/>
            <a:ext cx="10464800" cy="520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13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134620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14" name="Image"/>
          <p:cNvSpPr>
            <a:spLocks noGrp="1"/>
          </p:cNvSpPr>
          <p:nvPr>
            <p:ph type="pic" idx="15"/>
          </p:nvPr>
        </p:nvSpPr>
        <p:spPr>
          <a:xfrm>
            <a:off x="0" y="3570816"/>
            <a:ext cx="13128426" cy="7150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6821675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Image"/>
          <p:cNvSpPr>
            <a:spLocks noGrp="1"/>
          </p:cNvSpPr>
          <p:nvPr>
            <p:ph type="pic" idx="13"/>
          </p:nvPr>
        </p:nvSpPr>
        <p:spPr>
          <a:xfrm>
            <a:off x="-594281" y="-25301"/>
            <a:ext cx="14181306" cy="98053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2387441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79705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 (blank)">
    <p:bg>
      <p:bgPr>
        <a:solidFill>
          <a:srgbClr val="CBCBCB">
            <a:alpha val="5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3.png" descr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719" y="8386495"/>
            <a:ext cx="3527536" cy="1183684"/>
          </a:xfrm>
          <a:prstGeom prst="rect">
            <a:avLst/>
          </a:prstGeom>
          <a:ln w="12700"/>
        </p:spPr>
      </p:pic>
      <p:sp>
        <p:nvSpPr>
          <p:cNvPr id="138" name="Title Text"/>
          <p:cNvSpPr txBox="1">
            <a:spLocks noGrp="1"/>
          </p:cNvSpPr>
          <p:nvPr>
            <p:ph type="title"/>
          </p:nvPr>
        </p:nvSpPr>
        <p:spPr>
          <a:xfrm>
            <a:off x="647700" y="0"/>
            <a:ext cx="11688517" cy="1070187"/>
          </a:xfrm>
          <a:prstGeom prst="rect">
            <a:avLst/>
          </a:prstGeom>
          <a:ln w="9525">
            <a:round/>
          </a:ln>
        </p:spPr>
        <p:txBody>
          <a:bodyPr lIns="0" tIns="0" rIns="0" bIns="0" anchor="b">
            <a:noAutofit/>
          </a:bodyPr>
          <a:lstStyle>
            <a:lvl1pPr defTabSz="1295400">
              <a:lnSpc>
                <a:spcPts val="2600"/>
              </a:lnSpc>
              <a:defRPr sz="3400" b="1" cap="none" spc="0">
                <a:solidFill>
                  <a:srgbClr val="0089D8"/>
                </a:solidFill>
                <a:uFill>
                  <a:solidFill>
                    <a:srgbClr val="0089D8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9" name="Body Level One…"/>
          <p:cNvSpPr txBox="1">
            <a:spLocks noGrp="1"/>
          </p:cNvSpPr>
          <p:nvPr>
            <p:ph type="body" idx="1"/>
          </p:nvPr>
        </p:nvSpPr>
        <p:spPr>
          <a:xfrm>
            <a:off x="647700" y="1637074"/>
            <a:ext cx="11688515" cy="8116526"/>
          </a:xfrm>
          <a:prstGeom prst="rect">
            <a:avLst/>
          </a:prstGeom>
          <a:ln w="9525">
            <a:round/>
          </a:ln>
        </p:spPr>
        <p:txBody>
          <a:bodyPr lIns="0" tIns="0" rIns="0" bIns="0" anchor="t">
            <a:noAutofit/>
          </a:bodyPr>
          <a:lstStyle>
            <a:lvl1pPr marL="0" indent="0" defTabSz="1295400">
              <a:lnSpc>
                <a:spcPts val="2600"/>
              </a:lnSpc>
              <a:spcBef>
                <a:spcPts val="3100"/>
              </a:spcBef>
              <a:buClr>
                <a:srgbClr val="E78D00"/>
              </a:buClr>
              <a:buSzTx/>
              <a:buNone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  <a:lvl2pPr marL="466725" indent="-250825" defTabSz="1295400">
              <a:lnSpc>
                <a:spcPts val="2600"/>
              </a:lnSpc>
              <a:spcBef>
                <a:spcPts val="0"/>
              </a:spcBef>
              <a:buClrTx/>
              <a:buSzPct val="120000"/>
              <a:buFont typeface="Arial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2pPr>
            <a:lvl3pPr marL="719137" indent="-250825" defTabSz="1295400">
              <a:lnSpc>
                <a:spcPts val="2600"/>
              </a:lnSpc>
              <a:spcBef>
                <a:spcPts val="0"/>
              </a:spcBef>
              <a:buClrTx/>
              <a:buSzPct val="100000"/>
              <a:buFont typeface="Arial"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3pPr>
            <a:lvl4pPr marL="971550" indent="-250825" defTabSz="1295400">
              <a:lnSpc>
                <a:spcPts val="2600"/>
              </a:lnSpc>
              <a:spcBef>
                <a:spcPts val="0"/>
              </a:spcBef>
              <a:buClrTx/>
              <a:buSzPct val="100000"/>
              <a:buFont typeface="Arial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4pPr>
            <a:lvl5pPr marL="1143000" indent="-171450" defTabSz="1295400">
              <a:lnSpc>
                <a:spcPts val="2000"/>
              </a:lnSpc>
              <a:spcBef>
                <a:spcPts val="0"/>
              </a:spcBef>
              <a:buClrTx/>
              <a:buSzPct val="100000"/>
              <a:buFont typeface="Arial"/>
              <a:buChar char="–"/>
              <a:defRPr sz="1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99130" y="9131300"/>
            <a:ext cx="154311" cy="165100"/>
          </a:xfrm>
          <a:prstGeom prst="rect">
            <a:avLst/>
          </a:prstGeom>
          <a:ln>
            <a:round/>
          </a:ln>
        </p:spPr>
        <p:txBody>
          <a:bodyPr lIns="0" tIns="0" rIns="0" bIns="0"/>
          <a:lstStyle>
            <a:lvl1pPr algn="r" defTabSz="1295400"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1957540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9814951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ounded Rectangle"/>
          <p:cNvSpPr/>
          <p:nvPr/>
        </p:nvSpPr>
        <p:spPr>
          <a:xfrm>
            <a:off x="787400" y="2324100"/>
            <a:ext cx="11430000" cy="6642100"/>
          </a:xfrm>
          <a:prstGeom prst="roundRect">
            <a:avLst>
              <a:gd name="adj" fmla="val 1147"/>
            </a:avLst>
          </a:prstGeom>
          <a:solidFill>
            <a:srgbClr val="FFFEFC">
              <a:alpha val="94360"/>
            </a:srgbClr>
          </a:solidFill>
          <a:ln w="12700">
            <a:miter lim="400000"/>
          </a:ln>
          <a:effectLst>
            <a:outerShdw blurRad="38100" dist="12700" dir="16200000" rotWithShape="0">
              <a:srgbClr val="000000">
                <a:alpha val="2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62" name="Title Text"/>
          <p:cNvSpPr txBox="1">
            <a:spLocks noGrp="1"/>
          </p:cNvSpPr>
          <p:nvPr>
            <p:ph type="title"/>
          </p:nvPr>
        </p:nvSpPr>
        <p:spPr>
          <a:xfrm>
            <a:off x="1092200" y="254000"/>
            <a:ext cx="10820400" cy="19939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5900" b="1" spc="354">
                <a:solidFill>
                  <a:srgbClr val="929292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Title Text</a:t>
            </a:r>
          </a:p>
        </p:txBody>
      </p:sp>
      <p:sp>
        <p:nvSpPr>
          <p:cNvPr id="163" name="Body Level One…"/>
          <p:cNvSpPr txBox="1">
            <a:spLocks noGrp="1"/>
          </p:cNvSpPr>
          <p:nvPr>
            <p:ph type="body" idx="1"/>
          </p:nvPr>
        </p:nvSpPr>
        <p:spPr>
          <a:xfrm>
            <a:off x="1092200" y="2578100"/>
            <a:ext cx="10820400" cy="6096000"/>
          </a:xfrm>
          <a:prstGeom prst="rect">
            <a:avLst/>
          </a:prstGeom>
        </p:spPr>
        <p:txBody>
          <a:bodyPr>
            <a:noAutofit/>
          </a:bodyPr>
          <a:lstStyle>
            <a:lvl1pPr marL="444500" indent="-444500">
              <a:spcBef>
                <a:spcPts val="3200"/>
              </a:spcBef>
              <a:buSzPct val="34000"/>
              <a:buBlip>
                <a:blip r:embed="rId3"/>
              </a:buBlip>
              <a:defRPr sz="3400">
                <a:solidFill>
                  <a:srgbClr val="81818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889000" indent="-444500">
              <a:spcBef>
                <a:spcPts val="3200"/>
              </a:spcBef>
              <a:buSzPct val="34000"/>
              <a:buBlip>
                <a:blip r:embed="rId3"/>
              </a:buBlip>
              <a:defRPr sz="3400">
                <a:solidFill>
                  <a:srgbClr val="81818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333500" indent="-444500">
              <a:spcBef>
                <a:spcPts val="3200"/>
              </a:spcBef>
              <a:buSzPct val="34000"/>
              <a:buBlip>
                <a:blip r:embed="rId3"/>
              </a:buBlip>
              <a:defRPr sz="3400">
                <a:solidFill>
                  <a:srgbClr val="81818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778000" indent="-444500">
              <a:spcBef>
                <a:spcPts val="3200"/>
              </a:spcBef>
              <a:buSzPct val="34000"/>
              <a:buBlip>
                <a:blip r:embed="rId3"/>
              </a:buBlip>
              <a:defRPr sz="3400">
                <a:solidFill>
                  <a:srgbClr val="81818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222500" indent="-444500">
              <a:spcBef>
                <a:spcPts val="3200"/>
              </a:spcBef>
              <a:buSzPct val="34000"/>
              <a:buBlip>
                <a:blip r:embed="rId3"/>
              </a:buBlip>
              <a:defRPr sz="3400">
                <a:solidFill>
                  <a:srgbClr val="818181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5107" y="9258300"/>
            <a:ext cx="341885" cy="355600"/>
          </a:xfrm>
          <a:prstGeom prst="rect">
            <a:avLst/>
          </a:prstGeom>
        </p:spPr>
        <p:txBody>
          <a:bodyPr/>
          <a:lstStyle>
            <a:lvl1pPr>
              <a:defRPr sz="1600" b="1" spc="96">
                <a:solidFill>
                  <a:srgbClr val="929292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9967541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blurRad="12700" dist="12700" dir="5400000" rotWithShape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6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6400" cap="none" spc="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r>
              <a:t>Title Text</a:t>
            </a:r>
          </a:p>
        </p:txBody>
      </p:sp>
      <p:sp>
        <p:nvSpPr>
          <p:cNvPr id="187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616200"/>
            <a:ext cx="10464800" cy="6286500"/>
          </a:xfrm>
          <a:prstGeom prst="rect">
            <a:avLst/>
          </a:prstGeom>
        </p:spPr>
        <p:txBody>
          <a:bodyPr>
            <a:noAutofit/>
          </a:bodyPr>
          <a:lstStyle>
            <a:lvl1pPr marL="889325" indent="-571825">
              <a:spcBef>
                <a:spcPts val="1800"/>
              </a:spcBef>
              <a:buClrTx/>
              <a:buSzPct val="100000"/>
              <a:defRPr sz="42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1333825" indent="-571825">
              <a:spcBef>
                <a:spcPts val="1800"/>
              </a:spcBef>
              <a:buClrTx/>
              <a:buSzPct val="100000"/>
              <a:defRPr sz="42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778325" indent="-571825">
              <a:spcBef>
                <a:spcPts val="1800"/>
              </a:spcBef>
              <a:buClrTx/>
              <a:buSzPct val="100000"/>
              <a:defRPr sz="42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2222825" indent="-571825">
              <a:spcBef>
                <a:spcPts val="1800"/>
              </a:spcBef>
              <a:buClrTx/>
              <a:buSzPct val="100000"/>
              <a:defRPr sz="42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667325" indent="-571825">
              <a:spcBef>
                <a:spcPts val="1800"/>
              </a:spcBef>
              <a:buClrTx/>
              <a:buSzPct val="100000"/>
              <a:defRPr sz="4200"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7521546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solidFill>
          <a:srgbClr val="D4D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 Text"/>
          <p:cNvSpPr txBox="1">
            <a:spLocks noGrp="1"/>
          </p:cNvSpPr>
          <p:nvPr>
            <p:ph type="title"/>
          </p:nvPr>
        </p:nvSpPr>
        <p:spPr>
          <a:xfrm>
            <a:off x="977900" y="546100"/>
            <a:ext cx="11049000" cy="22733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57799" marR="57799" algn="ctr" defTabSz="1295400">
              <a:defRPr sz="6200" cap="none"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196" name="Body Level One…"/>
          <p:cNvSpPr txBox="1">
            <a:spLocks noGrp="1"/>
          </p:cNvSpPr>
          <p:nvPr>
            <p:ph type="body" idx="1"/>
          </p:nvPr>
        </p:nvSpPr>
        <p:spPr>
          <a:xfrm>
            <a:off x="977900" y="2819400"/>
            <a:ext cx="11049000" cy="6934200"/>
          </a:xfrm>
          <a:prstGeom prst="rect">
            <a:avLst/>
          </a:prstGeom>
        </p:spPr>
        <p:txBody>
          <a:bodyPr anchor="t">
            <a:noAutofit/>
          </a:bodyPr>
          <a:lstStyle>
            <a:lvl1pPr marL="383540" marR="57799" indent="-342900" defTabSz="1295400">
              <a:spcBef>
                <a:spcPts val="1000"/>
              </a:spcBef>
              <a:buClrTx/>
              <a:buSzPct val="100000"/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  <a:lvl2pPr marL="783590" marR="57799" indent="-285750" defTabSz="1295400">
              <a:spcBef>
                <a:spcPts val="900"/>
              </a:spcBef>
              <a:buClrTx/>
              <a:buSzPct val="100000"/>
              <a:buChar char="–"/>
              <a:defRPr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2pPr>
            <a:lvl3pPr marL="1183639" marR="57799" indent="-228600" defTabSz="1295400">
              <a:spcBef>
                <a:spcPts val="800"/>
              </a:spcBef>
              <a:buClrTx/>
              <a:buSzPct val="100000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3pPr>
            <a:lvl4pPr marL="1640839" marR="57799" indent="-228600" defTabSz="1295400">
              <a:spcBef>
                <a:spcPts val="600"/>
              </a:spcBef>
              <a:buClrTx/>
              <a:buSzPct val="100000"/>
              <a:buChar char="–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4pPr>
            <a:lvl5pPr marL="2098039" marR="57799" indent="-228600" defTabSz="1295400">
              <a:spcBef>
                <a:spcPts val="600"/>
              </a:spcBef>
              <a:buClrTx/>
              <a:buSzPct val="100000"/>
              <a:buChar char="»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505158" y="8890000"/>
            <a:ext cx="342901" cy="393700"/>
          </a:xfrm>
          <a:prstGeom prst="rect">
            <a:avLst/>
          </a:prstGeom>
        </p:spPr>
        <p:txBody>
          <a:bodyPr/>
          <a:lstStyle>
            <a:lvl1pPr defTabSz="825500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082940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itle Text"/>
          <p:cNvSpPr txBox="1">
            <a:spLocks noGrp="1"/>
          </p:cNvSpPr>
          <p:nvPr>
            <p:ph type="title"/>
          </p:nvPr>
        </p:nvSpPr>
        <p:spPr>
          <a:xfrm>
            <a:off x="650239" y="130952"/>
            <a:ext cx="11704322" cy="2144888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ctr" defTabSz="914400">
              <a:defRPr sz="5800" cap="none" spc="0">
                <a:solidFill>
                  <a:srgbClr val="E8D38A"/>
                </a:solidFill>
                <a:effectLst>
                  <a:outerShdw blurRad="114300" dist="101600" dir="2700000" rotWithShape="0">
                    <a:srgbClr val="000000">
                      <a:alpha val="40000"/>
                    </a:srgbClr>
                  </a:outerShdw>
                </a:effectLst>
                <a:latin typeface="Lucida Sans Regular"/>
                <a:ea typeface="Lucida Sans Regular"/>
                <a:cs typeface="Lucida Sans Regular"/>
                <a:sym typeface="Lucida Sans Regular"/>
              </a:defRPr>
            </a:lvl1pPr>
          </a:lstStyle>
          <a:p>
            <a:r>
              <a:t>Title Text</a:t>
            </a:r>
          </a:p>
        </p:txBody>
      </p:sp>
      <p:sp>
        <p:nvSpPr>
          <p:cNvPr id="20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50239" y="2275839"/>
            <a:ext cx="5743788" cy="7477761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706901" indent="-569741" defTabSz="914400">
              <a:spcBef>
                <a:spcPts val="600"/>
              </a:spcBef>
              <a:buClr>
                <a:srgbClr val="F9F9F9"/>
              </a:buClr>
              <a:buSzPct val="65000"/>
              <a:buChar char=""/>
              <a:defRPr>
                <a:latin typeface="Book Antiqua"/>
                <a:ea typeface="Book Antiqua"/>
                <a:cs typeface="Book Antiqua"/>
                <a:sym typeface="Book Antiqua"/>
              </a:defRPr>
            </a:lvl1pPr>
            <a:lvl2pPr marL="1010411" indent="-425195" defTabSz="914400">
              <a:spcBef>
                <a:spcPts val="600"/>
              </a:spcBef>
              <a:buClr>
                <a:srgbClr val="F9F9F9"/>
              </a:buClr>
              <a:buSzPct val="80000"/>
              <a:buChar char="◼"/>
              <a:defRPr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16735" indent="-411479" defTabSz="914400">
              <a:spcBef>
                <a:spcPts val="600"/>
              </a:spcBef>
              <a:buClr>
                <a:srgbClr val="F9F9F9"/>
              </a:buClr>
              <a:buSzPct val="95000"/>
              <a:buChar char="▫"/>
              <a:defRPr>
                <a:latin typeface="Book Antiqua"/>
                <a:ea typeface="Book Antiqua"/>
                <a:cs typeface="Book Antiqua"/>
                <a:sym typeface="Book Antiqua"/>
              </a:defRPr>
            </a:lvl3pPr>
            <a:lvl4pPr marL="1536191" indent="-365760" defTabSz="914400">
              <a:spcBef>
                <a:spcPts val="600"/>
              </a:spcBef>
              <a:buClr>
                <a:srgbClr val="F9F9F9"/>
              </a:buClr>
              <a:buSzPct val="100000"/>
              <a:buChar char=""/>
              <a:defRPr>
                <a:latin typeface="Book Antiqua"/>
                <a:ea typeface="Book Antiqua"/>
                <a:cs typeface="Book Antiqua"/>
                <a:sym typeface="Book Antiqua"/>
              </a:defRPr>
            </a:lvl4pPr>
            <a:lvl5pPr marL="1728216" indent="-365760" defTabSz="914400">
              <a:spcBef>
                <a:spcPts val="600"/>
              </a:spcBef>
              <a:buClr>
                <a:srgbClr val="F9F9F9"/>
              </a:buClr>
              <a:buSzPct val="100000"/>
              <a:buChar char="◾"/>
              <a:defRPr>
                <a:latin typeface="Book Antiqua"/>
                <a:ea typeface="Book Antiqua"/>
                <a:cs typeface="Book Antiqua"/>
                <a:sym typeface="Book Antiqu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70826" y="9391226"/>
            <a:ext cx="1083735" cy="254001"/>
          </a:xfrm>
          <a:prstGeom prst="rect">
            <a:avLst/>
          </a:prstGeom>
        </p:spPr>
        <p:txBody>
          <a:bodyPr wrap="square" lIns="0" tIns="0" rIns="0" bIns="0" anchor="b"/>
          <a:lstStyle>
            <a:lvl1pPr algn="r" defTabSz="914400">
              <a:defRPr sz="16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5928573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599" y="9118600"/>
            <a:ext cx="342901" cy="355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34343"/>
                </a:solidFill>
                <a:effectLst>
                  <a:outerShdw blurRad="25400" dist="23648" dir="16200000" rotWithShape="0">
                    <a:srgbClr val="000000">
                      <a:alpha val="20689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684984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70826" y="9391226"/>
            <a:ext cx="1083735" cy="254001"/>
          </a:xfrm>
          <a:prstGeom prst="rect">
            <a:avLst/>
          </a:prstGeom>
        </p:spPr>
        <p:txBody>
          <a:bodyPr wrap="square" lIns="0" tIns="0" rIns="0" bIns="0" anchor="b"/>
          <a:lstStyle>
            <a:lvl1pPr algn="r" defTabSz="914400">
              <a:defRPr sz="1600">
                <a:solidFill>
                  <a:srgbClr val="BABABA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730742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Image"/>
          <p:cNvSpPr>
            <a:spLocks noGrp="1"/>
          </p:cNvSpPr>
          <p:nvPr>
            <p:ph type="pic" idx="13"/>
          </p:nvPr>
        </p:nvSpPr>
        <p:spPr>
          <a:xfrm>
            <a:off x="1828800" y="2616200"/>
            <a:ext cx="9341160" cy="6229350"/>
          </a:xfrm>
          <a:prstGeom prst="rect">
            <a:avLst/>
          </a:prstGeom>
          <a:ln w="177800">
            <a:solidFill>
              <a:srgbClr val="EBECEA"/>
            </a:solidFill>
          </a:ln>
          <a:effectLst>
            <a:outerShdw blurRad="76200" dist="190500" rotWithShape="0">
              <a:srgbClr val="000000">
                <a:alpha val="3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8" name="Title Text"/>
          <p:cNvSpPr txBox="1">
            <a:spLocks noGrp="1"/>
          </p:cNvSpPr>
          <p:nvPr>
            <p:ph type="title"/>
          </p:nvPr>
        </p:nvSpPr>
        <p:spPr>
          <a:xfrm>
            <a:off x="1092200" y="355600"/>
            <a:ext cx="10820400" cy="1117600"/>
          </a:xfrm>
          <a:prstGeom prst="rect">
            <a:avLst/>
          </a:prstGeom>
          <a:effectLst>
            <a:outerShdw blurRad="25400" dist="12700" dir="16200000" rotWithShape="0">
              <a:srgbClr val="000000">
                <a:alpha val="70000"/>
              </a:srgbClr>
            </a:outerShdw>
          </a:effectLst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6200" b="1" spc="372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Title Text</a:t>
            </a:r>
          </a:p>
        </p:txBody>
      </p:sp>
      <p:sp>
        <p:nvSpPr>
          <p:cNvPr id="2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92200" y="1460500"/>
            <a:ext cx="10820400" cy="762000"/>
          </a:xfrm>
          <a:prstGeom prst="rect">
            <a:avLst/>
          </a:prstGeom>
          <a:effectLst>
            <a:outerShdw blurRad="25400" dist="12700" dir="16200000" rotWithShape="0">
              <a:srgbClr val="000000">
                <a:alpha val="70000"/>
              </a:srgbClr>
            </a:outerShdw>
          </a:effectLst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 spc="34">
                <a:latin typeface="Palatino"/>
                <a:ea typeface="Palatino"/>
                <a:cs typeface="Palatino"/>
                <a:sym typeface="Palat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3400" spc="34">
                <a:latin typeface="Palatino"/>
                <a:ea typeface="Palatino"/>
                <a:cs typeface="Palatino"/>
                <a:sym typeface="Palat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3400" spc="34">
                <a:latin typeface="Palatino"/>
                <a:ea typeface="Palatino"/>
                <a:cs typeface="Palatino"/>
                <a:sym typeface="Palat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3400" spc="34">
                <a:latin typeface="Palatino"/>
                <a:ea typeface="Palatino"/>
                <a:cs typeface="Palatino"/>
                <a:sym typeface="Palat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3400" spc="34"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5108" y="9258300"/>
            <a:ext cx="341885" cy="355600"/>
          </a:xfrm>
          <a:prstGeom prst="rect">
            <a:avLst/>
          </a:prstGeom>
        </p:spPr>
        <p:txBody>
          <a:bodyPr/>
          <a:lstStyle>
            <a:lvl1pPr>
              <a:defRPr sz="1600" b="1" spc="96">
                <a:solidFill>
                  <a:srgbClr val="BCBCBC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620430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itle Text"/>
          <p:cNvSpPr txBox="1">
            <a:spLocks noGrp="1"/>
          </p:cNvSpPr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7200" cap="none" spc="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45" name="Body Level One…"/>
          <p:cNvSpPr txBox="1">
            <a:spLocks noGrp="1"/>
          </p:cNvSpPr>
          <p:nvPr>
            <p:ph type="body" idx="1"/>
          </p:nvPr>
        </p:nvSpPr>
        <p:spPr>
          <a:xfrm>
            <a:off x="787400" y="2768600"/>
            <a:ext cx="11430000" cy="5715000"/>
          </a:xfrm>
          <a:prstGeom prst="rect">
            <a:avLst/>
          </a:prstGeom>
        </p:spPr>
        <p:txBody>
          <a:bodyPr>
            <a:noAutofit/>
          </a:bodyPr>
          <a:lstStyle>
            <a:lvl1pPr marL="406400" indent="-406400">
              <a:spcBef>
                <a:spcPts val="2400"/>
              </a:spcBef>
              <a:buSzPct val="30000"/>
              <a:buBlip>
                <a:blip r:embed="rId3"/>
              </a:buBlip>
              <a:defRPr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50900" indent="-406400">
              <a:spcBef>
                <a:spcPts val="2400"/>
              </a:spcBef>
              <a:buSzPct val="30000"/>
              <a:buBlip>
                <a:blip r:embed="rId3"/>
              </a:buBlip>
              <a:defRPr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95400" indent="-406400">
              <a:spcBef>
                <a:spcPts val="2400"/>
              </a:spcBef>
              <a:buSzPct val="30000"/>
              <a:buBlip>
                <a:blip r:embed="rId3"/>
              </a:buBlip>
              <a:defRPr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39900" indent="-406400">
              <a:spcBef>
                <a:spcPts val="2400"/>
              </a:spcBef>
              <a:buSzPct val="30000"/>
              <a:buBlip>
                <a:blip r:embed="rId3"/>
              </a:buBlip>
              <a:defRPr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84400" indent="-406400">
              <a:spcBef>
                <a:spcPts val="2400"/>
              </a:spcBef>
              <a:buSzPct val="30000"/>
              <a:buBlip>
                <a:blip r:embed="rId3"/>
              </a:buBlip>
              <a:defRPr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88581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Image"/>
          <p:cNvSpPr>
            <a:spLocks noGrp="1"/>
          </p:cNvSpPr>
          <p:nvPr>
            <p:ph type="pic" idx="13"/>
          </p:nvPr>
        </p:nvSpPr>
        <p:spPr>
          <a:xfrm>
            <a:off x="4864100" y="-38100"/>
            <a:ext cx="9782402" cy="97944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xfrm>
            <a:off x="660400" y="609600"/>
            <a:ext cx="5080000" cy="1854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60400" y="2819400"/>
            <a:ext cx="5080000" cy="60579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3200"/>
              </a:spcBef>
              <a:defRPr sz="3000"/>
            </a:lvl1pPr>
            <a:lvl2pPr marL="787400" indent="-393700">
              <a:spcBef>
                <a:spcPts val="3200"/>
              </a:spcBef>
              <a:defRPr sz="3000"/>
            </a:lvl2pPr>
            <a:lvl3pPr marL="1181100" indent="-393700">
              <a:spcBef>
                <a:spcPts val="3200"/>
              </a:spcBef>
              <a:defRPr sz="3000"/>
            </a:lvl3pPr>
            <a:lvl4pPr marL="1574800" indent="-393700">
              <a:spcBef>
                <a:spcPts val="3200"/>
              </a:spcBef>
              <a:defRPr sz="3000"/>
            </a:lvl4pPr>
            <a:lvl5pPr marL="1968500" indent="-393700">
              <a:spcBef>
                <a:spcPts val="3200"/>
              </a:spcBef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(blank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age2.png" descr="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0950" y="8938542"/>
            <a:ext cx="2713850" cy="815058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0239" y="9076266"/>
            <a:ext cx="154311" cy="165101"/>
          </a:xfrm>
          <a:prstGeom prst="rect">
            <a:avLst/>
          </a:prstGeom>
        </p:spPr>
        <p:txBody>
          <a:bodyPr lIns="0" tIns="0" rIns="0" bIns="0"/>
          <a:lstStyle>
            <a:lvl1pPr algn="l" defTabSz="1300480">
              <a:defRPr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55" name="Title Text"/>
          <p:cNvSpPr txBox="1">
            <a:spLocks noGrp="1"/>
          </p:cNvSpPr>
          <p:nvPr>
            <p:ph type="title"/>
          </p:nvPr>
        </p:nvSpPr>
        <p:spPr>
          <a:xfrm>
            <a:off x="650239" y="386080"/>
            <a:ext cx="11688518" cy="684107"/>
          </a:xfrm>
          <a:prstGeom prst="rect">
            <a:avLst/>
          </a:prstGeom>
        </p:spPr>
        <p:txBody>
          <a:bodyPr lIns="0" tIns="0" rIns="0" bIns="0" anchor="b"/>
          <a:lstStyle>
            <a:lvl1pPr defTabSz="1300480">
              <a:lnSpc>
                <a:spcPts val="3600"/>
              </a:lnSpc>
              <a:defRPr sz="3400" b="1" cap="none" spc="0">
                <a:solidFill>
                  <a:srgbClr val="0073C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56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41" y="1637074"/>
            <a:ext cx="11688515" cy="7039567"/>
          </a:xfrm>
          <a:prstGeom prst="rect">
            <a:avLst/>
          </a:prstGeom>
        </p:spPr>
        <p:txBody>
          <a:bodyPr lIns="0" tIns="0" rIns="0" bIns="0" anchor="t"/>
          <a:lstStyle>
            <a:lvl1pPr marL="0" indent="0" defTabSz="1300480">
              <a:lnSpc>
                <a:spcPts val="3600"/>
              </a:lnSpc>
              <a:spcBef>
                <a:spcPts val="3100"/>
              </a:spcBef>
              <a:buClrTx/>
              <a:buSzTx/>
              <a:buNone/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42302" indent="-426402" defTabSz="1300480">
              <a:lnSpc>
                <a:spcPts val="3600"/>
              </a:lnSpc>
              <a:spcBef>
                <a:spcPts val="3100"/>
              </a:spcBef>
              <a:buClrTx/>
              <a:buSzPct val="120000"/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42093" indent="-473780" defTabSz="1300480">
              <a:lnSpc>
                <a:spcPts val="3600"/>
              </a:lnSpc>
              <a:spcBef>
                <a:spcPts val="3100"/>
              </a:spcBef>
              <a:buClrTx/>
              <a:buSzPct val="100000"/>
              <a:buChar char="–"/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53728" indent="-533003" defTabSz="1300480">
              <a:lnSpc>
                <a:spcPts val="3600"/>
              </a:lnSpc>
              <a:spcBef>
                <a:spcPts val="3100"/>
              </a:spcBef>
              <a:buClrTx/>
              <a:buSzPct val="100000"/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57325" indent="-485775" defTabSz="1300480">
              <a:lnSpc>
                <a:spcPts val="3600"/>
              </a:lnSpc>
              <a:spcBef>
                <a:spcPts val="3100"/>
              </a:spcBef>
              <a:buClrTx/>
              <a:buSzPct val="100000"/>
              <a:buChar char="–"/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967533210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chalk_line_10x7.png" descr="chalk_line_10x7.png"/>
          <p:cNvPicPr>
            <a:picLocks/>
          </p:cNvPicPr>
          <p:nvPr/>
        </p:nvPicPr>
        <p:blipFill>
          <a:blip r:embed="rId3">
            <a:alphaModFix amt="45000"/>
          </a:blip>
          <a:stretch>
            <a:fillRect/>
          </a:stretch>
        </p:blipFill>
        <p:spPr>
          <a:xfrm>
            <a:off x="393700" y="355600"/>
            <a:ext cx="12217400" cy="8775700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9199" y="9258300"/>
            <a:ext cx="409652" cy="419100"/>
          </a:xfrm>
          <a:prstGeom prst="rect">
            <a:avLst/>
          </a:prstGeom>
        </p:spPr>
        <p:txBody>
          <a:bodyPr/>
          <a:lstStyle>
            <a:lvl1pPr>
              <a:defRPr b="1" cap="all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656489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 (blank)">
    <p:bg>
      <p:bgPr>
        <a:solidFill>
          <a:srgbClr val="BFBFBF">
            <a:alpha val="5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‹#›"/>
          <p:cNvSpPr txBox="1"/>
          <p:nvPr/>
        </p:nvSpPr>
        <p:spPr>
          <a:xfrm>
            <a:off x="650239" y="9076266"/>
            <a:ext cx="203201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defRPr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1100">
                <a:latin typeface="Calibri"/>
                <a:ea typeface="Calibri"/>
                <a:cs typeface="Calibri"/>
                <a:sym typeface="Calibri"/>
              </a:rPr>
              <a:t>‹#›</a:t>
            </a:r>
          </a:p>
        </p:txBody>
      </p:sp>
      <p:pic>
        <p:nvPicPr>
          <p:cNvPr id="272" name="image3.png" descr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2905" y="8778241"/>
            <a:ext cx="2367655" cy="794480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Title Text"/>
          <p:cNvSpPr txBox="1">
            <a:spLocks noGrp="1"/>
          </p:cNvSpPr>
          <p:nvPr>
            <p:ph type="title"/>
          </p:nvPr>
        </p:nvSpPr>
        <p:spPr>
          <a:xfrm>
            <a:off x="650239" y="-1"/>
            <a:ext cx="11688518" cy="107018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defTabSz="914400">
              <a:lnSpc>
                <a:spcPts val="2600"/>
              </a:lnSpc>
              <a:defRPr sz="3400" b="1" cap="none" spc="0">
                <a:solidFill>
                  <a:srgbClr val="0073C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74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41" y="1637074"/>
            <a:ext cx="11688515" cy="811652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914400">
              <a:lnSpc>
                <a:spcPts val="2600"/>
              </a:lnSpc>
              <a:spcBef>
                <a:spcPts val="2200"/>
              </a:spcBef>
              <a:buClrTx/>
              <a:buSzTx/>
              <a:buNone/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42302" indent="-426402" defTabSz="914400">
              <a:lnSpc>
                <a:spcPts val="2600"/>
              </a:lnSpc>
              <a:spcBef>
                <a:spcPts val="2200"/>
              </a:spcBef>
              <a:buClrTx/>
              <a:buSzPct val="120000"/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42093" indent="-473780" defTabSz="914400">
              <a:lnSpc>
                <a:spcPts val="2600"/>
              </a:lnSpc>
              <a:spcBef>
                <a:spcPts val="2200"/>
              </a:spcBef>
              <a:buClrTx/>
              <a:buSzPct val="100000"/>
              <a:buChar char="–"/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53728" indent="-533003" defTabSz="914400">
              <a:lnSpc>
                <a:spcPts val="2600"/>
              </a:lnSpc>
              <a:spcBef>
                <a:spcPts val="2200"/>
              </a:spcBef>
              <a:buClrTx/>
              <a:buSzPct val="100000"/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57325" indent="-485775" defTabSz="914400">
              <a:lnSpc>
                <a:spcPts val="2600"/>
              </a:lnSpc>
              <a:spcBef>
                <a:spcPts val="2200"/>
              </a:spcBef>
              <a:buClrTx/>
              <a:buSzPct val="100000"/>
              <a:buChar char="–"/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20107" y="8603791"/>
            <a:ext cx="3034454" cy="352002"/>
          </a:xfrm>
          <a:prstGeom prst="rect">
            <a:avLst/>
          </a:prstGeom>
        </p:spPr>
        <p:txBody>
          <a:bodyPr wrap="square" lIns="65023" tIns="65023" rIns="65023" bIns="65023" anchor="ctr"/>
          <a:lstStyle>
            <a:lvl1pPr algn="r" defTabSz="91440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2945638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itle Text"/>
          <p:cNvSpPr txBox="1">
            <a:spLocks noGrp="1"/>
          </p:cNvSpPr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7200" cap="none" spc="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10" name="Body Level One…"/>
          <p:cNvSpPr txBox="1">
            <a:spLocks noGrp="1"/>
          </p:cNvSpPr>
          <p:nvPr>
            <p:ph type="body" idx="1"/>
          </p:nvPr>
        </p:nvSpPr>
        <p:spPr>
          <a:xfrm>
            <a:off x="787400" y="2768600"/>
            <a:ext cx="11430000" cy="5715000"/>
          </a:xfrm>
          <a:prstGeom prst="rect">
            <a:avLst/>
          </a:prstGeom>
        </p:spPr>
        <p:txBody>
          <a:bodyPr numCol="2" spcCol="571500" anchor="t">
            <a:noAutofit/>
          </a:bodyPr>
          <a:lstStyle>
            <a:lvl1pPr marL="406400" indent="-406400">
              <a:spcBef>
                <a:spcPts val="2400"/>
              </a:spcBef>
              <a:buClrTx/>
              <a:buSzPct val="30000"/>
              <a:buBlip>
                <a:blip r:embed="rId3"/>
              </a:buBlip>
              <a:defRPr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50900" indent="-406400">
              <a:spcBef>
                <a:spcPts val="2400"/>
              </a:spcBef>
              <a:buClrTx/>
              <a:buSzPct val="30000"/>
              <a:buBlip>
                <a:blip r:embed="rId3"/>
              </a:buBlip>
              <a:defRPr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95400" indent="-406400">
              <a:spcBef>
                <a:spcPts val="2400"/>
              </a:spcBef>
              <a:buClrTx/>
              <a:buSzPct val="30000"/>
              <a:buBlip>
                <a:blip r:embed="rId3"/>
              </a:buBlip>
              <a:defRPr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39900" indent="-406400">
              <a:spcBef>
                <a:spcPts val="2400"/>
              </a:spcBef>
              <a:buClrTx/>
              <a:buSzPct val="30000"/>
              <a:buBlip>
                <a:blip r:embed="rId3"/>
              </a:buBlip>
              <a:defRPr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84400" indent="-406400">
              <a:spcBef>
                <a:spcPts val="2400"/>
              </a:spcBef>
              <a:buClrTx/>
              <a:buSzPct val="30000"/>
              <a:buBlip>
                <a:blip r:embed="rId3"/>
              </a:buBlip>
              <a:defRPr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113753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2809763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-594281" y="-25301"/>
            <a:ext cx="14181306" cy="98053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8104972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age"/>
          <p:cNvSpPr>
            <a:spLocks noGrp="1"/>
          </p:cNvSpPr>
          <p:nvPr>
            <p:ph type="pic" idx="13"/>
          </p:nvPr>
        </p:nvSpPr>
        <p:spPr>
          <a:xfrm>
            <a:off x="-63500" y="2667000"/>
            <a:ext cx="13119100" cy="714502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348657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660400" y="3759200"/>
            <a:ext cx="11684000" cy="2222500"/>
          </a:xfrm>
          <a:prstGeom prst="rect">
            <a:avLst/>
          </a:prstGeom>
        </p:spPr>
        <p:txBody>
          <a:bodyPr anchor="ctr"/>
          <a:lstStyle>
            <a:lvl1pPr>
              <a:defRPr sz="6200" spc="992"/>
            </a:lvl1pPr>
          </a:lstStyle>
          <a:p>
            <a:r>
              <a:t>Title Text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5364208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Image"/>
          <p:cNvSpPr>
            <a:spLocks noGrp="1"/>
          </p:cNvSpPr>
          <p:nvPr>
            <p:ph type="pic" idx="13"/>
          </p:nvPr>
        </p:nvSpPr>
        <p:spPr>
          <a:xfrm>
            <a:off x="4864100" y="-38100"/>
            <a:ext cx="9782402" cy="97944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xfrm>
            <a:off x="546100" y="4305300"/>
            <a:ext cx="5410200" cy="2984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46100" y="3429000"/>
            <a:ext cx="5410200" cy="889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650641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438617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Body Level One…"/>
          <p:cNvSpPr txBox="1">
            <a:spLocks noGrp="1"/>
          </p:cNvSpPr>
          <p:nvPr>
            <p:ph type="body" idx="1"/>
          </p:nvPr>
        </p:nvSpPr>
        <p:spPr>
          <a:xfrm>
            <a:off x="660400" y="1511300"/>
            <a:ext cx="11684000" cy="6718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1453715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Image"/>
          <p:cNvSpPr>
            <a:spLocks noGrp="1"/>
          </p:cNvSpPr>
          <p:nvPr>
            <p:ph type="pic" idx="13"/>
          </p:nvPr>
        </p:nvSpPr>
        <p:spPr>
          <a:xfrm>
            <a:off x="4864100" y="-38100"/>
            <a:ext cx="9782402" cy="97944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xfrm>
            <a:off x="660400" y="609600"/>
            <a:ext cx="5080000" cy="1854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60400" y="2819400"/>
            <a:ext cx="5080000" cy="60579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3200"/>
              </a:spcBef>
              <a:defRPr sz="3000"/>
            </a:lvl1pPr>
            <a:lvl2pPr marL="787400" indent="-393700">
              <a:spcBef>
                <a:spcPts val="3200"/>
              </a:spcBef>
              <a:defRPr sz="3000"/>
            </a:lvl2pPr>
            <a:lvl3pPr marL="1181100" indent="-393700">
              <a:spcBef>
                <a:spcPts val="3200"/>
              </a:spcBef>
              <a:defRPr sz="3000"/>
            </a:lvl3pPr>
            <a:lvl4pPr marL="1574800" indent="-393700">
              <a:spcBef>
                <a:spcPts val="3200"/>
              </a:spcBef>
              <a:defRPr sz="3000"/>
            </a:lvl4pPr>
            <a:lvl5pPr marL="1968500" indent="-393700">
              <a:spcBef>
                <a:spcPts val="3200"/>
              </a:spcBef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6891630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Body Level One…"/>
          <p:cNvSpPr txBox="1">
            <a:spLocks noGrp="1"/>
          </p:cNvSpPr>
          <p:nvPr>
            <p:ph type="body" idx="1"/>
          </p:nvPr>
        </p:nvSpPr>
        <p:spPr>
          <a:xfrm>
            <a:off x="660400" y="1511300"/>
            <a:ext cx="11684000" cy="6718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3510694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Image"/>
          <p:cNvSpPr>
            <a:spLocks noGrp="1"/>
          </p:cNvSpPr>
          <p:nvPr>
            <p:ph type="pic" sz="half" idx="13"/>
          </p:nvPr>
        </p:nvSpPr>
        <p:spPr>
          <a:xfrm>
            <a:off x="6300089" y="4564106"/>
            <a:ext cx="7556501" cy="522477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4" name="Image"/>
          <p:cNvSpPr>
            <a:spLocks noGrp="1"/>
          </p:cNvSpPr>
          <p:nvPr>
            <p:ph type="pic" sz="half" idx="14"/>
          </p:nvPr>
        </p:nvSpPr>
        <p:spPr>
          <a:xfrm>
            <a:off x="6502400" y="-881415"/>
            <a:ext cx="6821383" cy="6827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5" name="Image"/>
          <p:cNvSpPr>
            <a:spLocks noGrp="1"/>
          </p:cNvSpPr>
          <p:nvPr>
            <p:ph type="pic" idx="15"/>
          </p:nvPr>
        </p:nvSpPr>
        <p:spPr>
          <a:xfrm>
            <a:off x="-2540000" y="-114300"/>
            <a:ext cx="9182100" cy="9969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769817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520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4815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9822673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2959100"/>
            <a:ext cx="10464800" cy="520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cap="all" spc="384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13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134620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14" name="Image"/>
          <p:cNvSpPr>
            <a:spLocks noGrp="1"/>
          </p:cNvSpPr>
          <p:nvPr>
            <p:ph type="pic" idx="15"/>
          </p:nvPr>
        </p:nvSpPr>
        <p:spPr>
          <a:xfrm>
            <a:off x="0" y="3570816"/>
            <a:ext cx="13128426" cy="7150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0928947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Image"/>
          <p:cNvSpPr>
            <a:spLocks noGrp="1"/>
          </p:cNvSpPr>
          <p:nvPr>
            <p:ph type="pic" idx="13"/>
          </p:nvPr>
        </p:nvSpPr>
        <p:spPr>
          <a:xfrm>
            <a:off x="-594281" y="-25301"/>
            <a:ext cx="14181306" cy="98053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9809072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1211776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 (blank)">
    <p:bg>
      <p:bgPr>
        <a:solidFill>
          <a:srgbClr val="CBCBCB">
            <a:alpha val="5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3.png" descr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719" y="8386495"/>
            <a:ext cx="3527536" cy="1183684"/>
          </a:xfrm>
          <a:prstGeom prst="rect">
            <a:avLst/>
          </a:prstGeom>
          <a:ln w="12700"/>
        </p:spPr>
      </p:pic>
      <p:sp>
        <p:nvSpPr>
          <p:cNvPr id="138" name="Title Text"/>
          <p:cNvSpPr txBox="1">
            <a:spLocks noGrp="1"/>
          </p:cNvSpPr>
          <p:nvPr>
            <p:ph type="title"/>
          </p:nvPr>
        </p:nvSpPr>
        <p:spPr>
          <a:xfrm>
            <a:off x="647700" y="0"/>
            <a:ext cx="11688517" cy="1070187"/>
          </a:xfrm>
          <a:prstGeom prst="rect">
            <a:avLst/>
          </a:prstGeom>
          <a:ln w="9525">
            <a:round/>
          </a:ln>
        </p:spPr>
        <p:txBody>
          <a:bodyPr lIns="0" tIns="0" rIns="0" bIns="0" anchor="b">
            <a:noAutofit/>
          </a:bodyPr>
          <a:lstStyle>
            <a:lvl1pPr defTabSz="1295400">
              <a:lnSpc>
                <a:spcPts val="2600"/>
              </a:lnSpc>
              <a:defRPr sz="3400" b="1" cap="none" spc="0">
                <a:solidFill>
                  <a:srgbClr val="0089D8"/>
                </a:solidFill>
                <a:uFill>
                  <a:solidFill>
                    <a:srgbClr val="0089D8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9" name="Body Level One…"/>
          <p:cNvSpPr txBox="1">
            <a:spLocks noGrp="1"/>
          </p:cNvSpPr>
          <p:nvPr>
            <p:ph type="body" idx="1"/>
          </p:nvPr>
        </p:nvSpPr>
        <p:spPr>
          <a:xfrm>
            <a:off x="647700" y="1637074"/>
            <a:ext cx="11688515" cy="8116526"/>
          </a:xfrm>
          <a:prstGeom prst="rect">
            <a:avLst/>
          </a:prstGeom>
          <a:ln w="9525">
            <a:round/>
          </a:ln>
        </p:spPr>
        <p:txBody>
          <a:bodyPr lIns="0" tIns="0" rIns="0" bIns="0" anchor="t">
            <a:noAutofit/>
          </a:bodyPr>
          <a:lstStyle>
            <a:lvl1pPr marL="0" indent="0" defTabSz="1295400">
              <a:lnSpc>
                <a:spcPts val="2600"/>
              </a:lnSpc>
              <a:spcBef>
                <a:spcPts val="3100"/>
              </a:spcBef>
              <a:buClr>
                <a:srgbClr val="E78D00"/>
              </a:buClr>
              <a:buSzTx/>
              <a:buNone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  <a:lvl2pPr marL="466725" indent="-250825" defTabSz="1295400">
              <a:lnSpc>
                <a:spcPts val="2600"/>
              </a:lnSpc>
              <a:spcBef>
                <a:spcPts val="0"/>
              </a:spcBef>
              <a:buClrTx/>
              <a:buSzPct val="120000"/>
              <a:buFont typeface="Arial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2pPr>
            <a:lvl3pPr marL="719137" indent="-250825" defTabSz="1295400">
              <a:lnSpc>
                <a:spcPts val="2600"/>
              </a:lnSpc>
              <a:spcBef>
                <a:spcPts val="0"/>
              </a:spcBef>
              <a:buClrTx/>
              <a:buSzPct val="100000"/>
              <a:buFont typeface="Arial"/>
              <a:buChar char="–"/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3pPr>
            <a:lvl4pPr marL="971550" indent="-250825" defTabSz="1295400">
              <a:lnSpc>
                <a:spcPts val="2600"/>
              </a:lnSpc>
              <a:spcBef>
                <a:spcPts val="0"/>
              </a:spcBef>
              <a:buClrTx/>
              <a:buSzPct val="100000"/>
              <a:buFont typeface="Arial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4pPr>
            <a:lvl5pPr marL="1143000" indent="-171450" defTabSz="1295400">
              <a:lnSpc>
                <a:spcPts val="2000"/>
              </a:lnSpc>
              <a:spcBef>
                <a:spcPts val="0"/>
              </a:spcBef>
              <a:buClrTx/>
              <a:buSzPct val="100000"/>
              <a:buFont typeface="Arial"/>
              <a:buChar char="–"/>
              <a:defRPr sz="1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99130" y="9131300"/>
            <a:ext cx="154311" cy="165100"/>
          </a:xfrm>
          <a:prstGeom prst="rect">
            <a:avLst/>
          </a:prstGeom>
          <a:ln>
            <a:round/>
          </a:ln>
        </p:spPr>
        <p:txBody>
          <a:bodyPr lIns="0" tIns="0" rIns="0" bIns="0"/>
          <a:lstStyle>
            <a:lvl1pPr algn="r" defTabSz="1295400">
              <a:defRPr sz="1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8057948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587242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81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8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26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5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24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23" Type="http://schemas.openxmlformats.org/officeDocument/2006/relationships/slideLayout" Target="../slideLayouts/slideLayout106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slideLayout" Target="../slideLayouts/slideLayout105.xml"/><Relationship Id="rId27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60400" y="2019300"/>
            <a:ext cx="11684000" cy="671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897" y="9258300"/>
            <a:ext cx="352045" cy="4191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6" r:id="rId17"/>
    <p:sldLayoutId id="2147483669" r:id="rId18"/>
    <p:sldLayoutId id="2147483670" r:id="rId19"/>
    <p:sldLayoutId id="2147483671" r:id="rId20"/>
    <p:sldLayoutId id="2147483672" r:id="rId21"/>
    <p:sldLayoutId id="2147483673" r:id="rId22"/>
    <p:sldLayoutId id="2147483674" r:id="rId23"/>
    <p:sldLayoutId id="2147483676" r:id="rId24"/>
    <p:sldLayoutId id="2147483677" r:id="rId25"/>
    <p:sldLayoutId id="2147483678" r:id="rId26"/>
    <p:sldLayoutId id="2147483683" r:id="rId27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titleStyle>
    <p:bodyStyle>
      <a:lvl1pPr marL="4699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9398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14097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18796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23495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28194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32893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37592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42291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60400" y="2019300"/>
            <a:ext cx="11684000" cy="671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897" y="9258300"/>
            <a:ext cx="352045" cy="4191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40495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titleStyle>
    <p:bodyStyle>
      <a:lvl1pPr marL="4699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9398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14097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18796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23495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28194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32893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37592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42291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60400" y="2019300"/>
            <a:ext cx="11684000" cy="671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897" y="9258300"/>
            <a:ext cx="352045" cy="4191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43591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  <p:sldLayoutId id="2147483739" r:id="rId26"/>
    <p:sldLayoutId id="2147483740" r:id="rId27"/>
    <p:sldLayoutId id="2147483741" r:id="rId28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titleStyle>
    <p:bodyStyle>
      <a:lvl1pPr marL="4699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9398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14097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18796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23495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28194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32893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37592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42291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60400" y="2019300"/>
            <a:ext cx="11684000" cy="671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897" y="9258300"/>
            <a:ext cx="352045" cy="4191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25223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  <p:sldLayoutId id="2147483761" r:id="rId19"/>
    <p:sldLayoutId id="2147483762" r:id="rId20"/>
    <p:sldLayoutId id="2147483763" r:id="rId21"/>
    <p:sldLayoutId id="2147483764" r:id="rId22"/>
    <p:sldLayoutId id="2147483765" r:id="rId23"/>
    <p:sldLayoutId id="2147483766" r:id="rId24"/>
    <p:sldLayoutId id="2147483767" r:id="rId25"/>
    <p:sldLayoutId id="2147483768" r:id="rId26"/>
    <p:sldLayoutId id="2147483769" r:id="rId27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500" b="0" i="0" u="none" strike="noStrike" cap="all" spc="72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titleStyle>
    <p:bodyStyle>
      <a:lvl1pPr marL="4699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9398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14097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18796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23495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28194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32893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37592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42291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mailto:zhanga1@hs.uci.edu" TargetMode="External"/><Relationship Id="rId13" Type="http://schemas.openxmlformats.org/officeDocument/2006/relationships/hyperlink" Target="https://pubmed.ncbi.nlm.nih.gov/?term=jordan+davies" TargetMode="External"/><Relationship Id="rId1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hyperlink" Target="mailto:jordad1@hs.uci.edu" TargetMode="External"/><Relationship Id="rId17" Type="http://schemas.openxmlformats.org/officeDocument/2006/relationships/hyperlink" Target="https://pubmed.ncbi.nlm.nih.gov/?term=alvin+y+chan" TargetMode="External"/><Relationship Id="rId2" Type="http://schemas.openxmlformats.org/officeDocument/2006/relationships/notesSlide" Target="../notesSlides/notesSlide11.xml"/><Relationship Id="rId16" Type="http://schemas.openxmlformats.org/officeDocument/2006/relationships/hyperlink" Target="mailto:alvinyc1@hs.uci.edu" TargetMode="Externa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4.jpeg"/><Relationship Id="rId11" Type="http://schemas.openxmlformats.org/officeDocument/2006/relationships/hyperlink" Target="https://pubmed.ncbi.nlm.nih.gov/?term=jordan+c+xu" TargetMode="External"/><Relationship Id="rId5" Type="http://schemas.openxmlformats.org/officeDocument/2006/relationships/image" Target="../media/image33.jpeg"/><Relationship Id="rId15" Type="http://schemas.openxmlformats.org/officeDocument/2006/relationships/hyperlink" Target="https://pubmed.ncbi.nlm.nih.gov/?term=jessica+k+campos" TargetMode="External"/><Relationship Id="rId10" Type="http://schemas.openxmlformats.org/officeDocument/2006/relationships/hyperlink" Target="mailto:jcxu@hs.uci.edu" TargetMode="External"/><Relationship Id="rId4" Type="http://schemas.openxmlformats.org/officeDocument/2006/relationships/image" Target="../media/image32.jpeg"/><Relationship Id="rId9" Type="http://schemas.openxmlformats.org/officeDocument/2006/relationships/hyperlink" Target="https://pubmed.ncbi.nlm.nih.gov/?term=angie+zhang" TargetMode="External"/><Relationship Id="rId14" Type="http://schemas.openxmlformats.org/officeDocument/2006/relationships/hyperlink" Target="mailto:camposjk@uci.edu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hyperlink" Target="mailto:guinnj@hs.uci.edu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40.jpeg"/><Relationship Id="rId12" Type="http://schemas.openxmlformats.org/officeDocument/2006/relationships/hyperlink" Target="https://pubmed.ncbi.nlm.nih.gov/?term=alexander+s+himstead" TargetMode="External"/><Relationship Id="rId2" Type="http://schemas.openxmlformats.org/officeDocument/2006/relationships/notesSlide" Target="../notesSlides/notesSlide12.xml"/><Relationship Id="rId16" Type="http://schemas.openxmlformats.org/officeDocument/2006/relationships/hyperlink" Target="https://pubmed.ncbi.nlm.nih.gov/30157596/" TargetMode="Externa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jpeg"/><Relationship Id="rId11" Type="http://schemas.openxmlformats.org/officeDocument/2006/relationships/hyperlink" Target="mailto:ahimstea@hs.uci.edu" TargetMode="External"/><Relationship Id="rId5" Type="http://schemas.openxmlformats.org/officeDocument/2006/relationships/image" Target="../media/image38.jpeg"/><Relationship Id="rId15" Type="http://schemas.openxmlformats.org/officeDocument/2006/relationships/hyperlink" Target="mailto:selfs@hs.uci.edu" TargetMode="External"/><Relationship Id="rId10" Type="http://schemas.openxmlformats.org/officeDocument/2006/relationships/hyperlink" Target="https://pubmed.ncbi.nlm.nih.gov/?term=alexander+m+lopez" TargetMode="External"/><Relationship Id="rId4" Type="http://schemas.openxmlformats.org/officeDocument/2006/relationships/image" Target="../media/image37.jpeg"/><Relationship Id="rId9" Type="http://schemas.openxmlformats.org/officeDocument/2006/relationships/hyperlink" Target="mailto:amlopez1@hs.uci.edu" TargetMode="External"/><Relationship Id="rId14" Type="http://schemas.openxmlformats.org/officeDocument/2006/relationships/hyperlink" Target="https://pubmed.ncbi.nlm.nih.gov/?term=jeremy+guinn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pubmed.ncbi.nlm.nih.gov/?term=Beach+I&amp;cauthor_id=36606803" TargetMode="External"/><Relationship Id="rId5" Type="http://schemas.openxmlformats.org/officeDocument/2006/relationships/hyperlink" Target="https://pubmed.ncbi.nlm.nih.gov/?term=Fote+G&amp;cauthor_id=33097708" TargetMode="External"/><Relationship Id="rId4" Type="http://schemas.openxmlformats.org/officeDocument/2006/relationships/hyperlink" Target="mailto:amlopez1@hs.uci.edu" TargetMode="External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4.png"/><Relationship Id="rId5" Type="http://schemas.openxmlformats.org/officeDocument/2006/relationships/hyperlink" Target="https://youtu.be/Zahh3X9gYNs" TargetMode="Externa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9.png"/><Relationship Id="rId7" Type="http://schemas.openxmlformats.org/officeDocument/2006/relationships/hyperlink" Target="https://www.instagram.com/ucineurosurgery/?hl=en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hyperlink" Target="https://neurosurgery.uci.edu/residency.asp" TargetMode="External"/><Relationship Id="rId9" Type="http://schemas.openxmlformats.org/officeDocument/2006/relationships/hyperlink" Target="https://twitter.com/ucineurosurgery?lang=e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mailto:lweterri@uci.edu" TargetMode="External"/><Relationship Id="rId3" Type="http://schemas.openxmlformats.org/officeDocument/2006/relationships/image" Target="../media/image19.png"/><Relationship Id="rId7" Type="http://schemas.openxmlformats.org/officeDocument/2006/relationships/hyperlink" Target="mailto:svadera1@hs.uci.edu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hyperlink" Target="mailto:kgolshan@hs.uci.edu" TargetMode="External"/><Relationship Id="rId11" Type="http://schemas.openxmlformats.org/officeDocument/2006/relationships/hyperlink" Target="mailto:fpkhsu@hs.uci.edu" TargetMode="External"/><Relationship Id="rId5" Type="http://schemas.openxmlformats.org/officeDocument/2006/relationships/image" Target="../media/image27.jpeg"/><Relationship Id="rId10" Type="http://schemas.openxmlformats.org/officeDocument/2006/relationships/image" Target="../media/image29.jpeg"/><Relationship Id="rId4" Type="http://schemas.openxmlformats.org/officeDocument/2006/relationships/image" Target="../media/image26.jpe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droppedImage.pdf" descr="droppedImage.pdf"/>
          <p:cNvPicPr>
            <a:picLocks noChangeAspect="1"/>
          </p:cNvPicPr>
          <p:nvPr/>
        </p:nvPicPr>
        <p:blipFill>
          <a:blip r:embed="rId3"/>
          <a:srcRect r="1983"/>
          <a:stretch>
            <a:fillRect/>
          </a:stretch>
        </p:blipFill>
        <p:spPr>
          <a:xfrm>
            <a:off x="-3865" y="-101625"/>
            <a:ext cx="13012530" cy="9956849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Neurological Surgery…"/>
          <p:cNvSpPr txBox="1">
            <a:spLocks noGrp="1"/>
          </p:cNvSpPr>
          <p:nvPr>
            <p:ph type="ctrTitle"/>
          </p:nvPr>
        </p:nvSpPr>
        <p:spPr>
          <a:xfrm>
            <a:off x="660400" y="978870"/>
            <a:ext cx="11684000" cy="22225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554990">
              <a:defRPr sz="5890" spc="942">
                <a:solidFill>
                  <a:srgbClr val="FC5B20"/>
                </a:solidFill>
              </a:defRPr>
            </a:pPr>
            <a:r>
              <a:rPr lang="en-US" dirty="0"/>
              <a:t>CNS Virtual residency fair</a:t>
            </a:r>
            <a:endParaRPr dirty="0"/>
          </a:p>
        </p:txBody>
      </p:sp>
      <p:sp>
        <p:nvSpPr>
          <p:cNvPr id="342" name="March 13, 2019"/>
          <p:cNvSpPr txBox="1">
            <a:spLocks noGrp="1"/>
          </p:cNvSpPr>
          <p:nvPr>
            <p:ph type="subTitle" sz="quarter" idx="1"/>
          </p:nvPr>
        </p:nvSpPr>
        <p:spPr>
          <a:xfrm>
            <a:off x="660400" y="2090120"/>
            <a:ext cx="11684000" cy="319971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accent1">
                    <a:hueOff val="738462"/>
                    <a:satOff val="-18692"/>
                    <a:lumOff val="-2464"/>
                  </a:schemeClr>
                </a:solidFill>
              </a:defRPr>
            </a:lvl1pPr>
          </a:lstStyle>
          <a:p>
            <a:r>
              <a:rPr lang="en-US" dirty="0"/>
              <a:t>University of California Irvine</a:t>
            </a:r>
          </a:p>
          <a:p>
            <a:r>
              <a:rPr lang="en-US" dirty="0"/>
              <a:t>Department of neurosurgery</a:t>
            </a:r>
          </a:p>
          <a:p>
            <a:endParaRPr lang="en-US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57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Image" descr="Image"/>
          <p:cNvPicPr>
            <a:picLocks noChangeAspect="1"/>
          </p:cNvPicPr>
          <p:nvPr/>
        </p:nvPicPr>
        <p:blipFill rotWithShape="1">
          <a:blip r:embed="rId3"/>
          <a:srcRect t="88193"/>
          <a:stretch/>
        </p:blipFill>
        <p:spPr>
          <a:xfrm>
            <a:off x="421310" y="8469443"/>
            <a:ext cx="12326111" cy="1091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05BD6E7-0878-7648-A3DD-912380E059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992" y="2267678"/>
            <a:ext cx="7949667" cy="521824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5CFF6AA-2319-1A9F-EFB3-4DADBDF69F47}"/>
              </a:ext>
            </a:extLst>
          </p:cNvPr>
          <p:cNvSpPr txBox="1">
            <a:spLocks/>
          </p:cNvSpPr>
          <p:nvPr/>
        </p:nvSpPr>
        <p:spPr>
          <a:xfrm>
            <a:off x="2684141" y="7786798"/>
            <a:ext cx="12088742" cy="988187"/>
          </a:xfrm>
          <a:prstGeom prst="rect">
            <a:avLst/>
          </a:prstGeom>
        </p:spPr>
        <p:txBody>
          <a:bodyPr/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lvl="0" hangingPunct="1">
              <a:defRPr/>
            </a:pPr>
            <a:r>
              <a:rPr lang="en-US" dirty="0"/>
              <a:t>2022-2023 residents</a:t>
            </a:r>
            <a:endParaRPr kumimoji="0" lang="en-US" sz="4500" b="0" i="0" u="none" strike="noStrike" kern="0" cap="all" spc="720" normalizeH="0" baseline="0" noProof="0" dirty="0">
              <a:ln>
                <a:noFill/>
              </a:ln>
              <a:effectLst/>
              <a:uLnTx/>
              <a:uFillTx/>
              <a:latin typeface="Baskerville BT" panose="02020602070506020303" pitchFamily="18" charset="0"/>
              <a:sym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388729882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57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D5F0D-DD1D-E01B-583E-5B255E56B608}"/>
              </a:ext>
            </a:extLst>
          </p:cNvPr>
          <p:cNvSpPr txBox="1">
            <a:spLocks/>
          </p:cNvSpPr>
          <p:nvPr/>
        </p:nvSpPr>
        <p:spPr>
          <a:xfrm>
            <a:off x="421310" y="299319"/>
            <a:ext cx="8814585" cy="988187"/>
          </a:xfrm>
          <a:prstGeom prst="rect">
            <a:avLst/>
          </a:prstGeom>
        </p:spPr>
        <p:txBody>
          <a:bodyPr/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marL="0" marR="0" lvl="0" indent="0" algn="l" defTabSz="584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0" cap="all" spc="720" normalizeH="0" baseline="0" noProof="0" dirty="0">
                <a:ln>
                  <a:noFill/>
                </a:ln>
                <a:effectLst/>
                <a:uLnTx/>
                <a:uFillTx/>
                <a:latin typeface="Avenir Light"/>
                <a:sym typeface="Avenir Light"/>
              </a:rPr>
              <a:t>UC IRVINE Residents</a:t>
            </a:r>
            <a:endParaRPr kumimoji="0" lang="en-US" sz="4500" b="0" i="0" u="none" strike="noStrike" kern="0" cap="all" spc="720" normalizeH="0" baseline="0" noProof="0" dirty="0">
              <a:ln>
                <a:noFill/>
              </a:ln>
              <a:effectLst/>
              <a:uLnTx/>
              <a:uFillTx/>
              <a:latin typeface="Baskerville BT" panose="02020602070506020303" pitchFamily="18" charset="0"/>
              <a:sym typeface="Avenir Light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2B9B123-6E93-E218-DE9B-5E954F975682}"/>
              </a:ext>
            </a:extLst>
          </p:cNvPr>
          <p:cNvGrpSpPr/>
          <p:nvPr/>
        </p:nvGrpSpPr>
        <p:grpSpPr>
          <a:xfrm>
            <a:off x="3735839" y="1532631"/>
            <a:ext cx="5211603" cy="7782240"/>
            <a:chOff x="4168381" y="1532631"/>
            <a:chExt cx="5211603" cy="778224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FDBA581-3AF9-AB4F-CCF9-C61BEB3FD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10074" y="6937431"/>
              <a:ext cx="2069910" cy="237744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ACA29B8-570A-54FE-B2C0-2DF108E0F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81202" y="4235031"/>
              <a:ext cx="1927654" cy="237744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2B6B7C1-89BD-75AD-9367-9877BBC1C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68381" y="1532631"/>
              <a:ext cx="2071769" cy="237744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6DDC0F6-6F9C-A956-7743-1DB32E5A79D3}"/>
              </a:ext>
            </a:extLst>
          </p:cNvPr>
          <p:cNvGrpSpPr/>
          <p:nvPr/>
        </p:nvGrpSpPr>
        <p:grpSpPr>
          <a:xfrm>
            <a:off x="910135" y="4235031"/>
            <a:ext cx="2088013" cy="5079840"/>
            <a:chOff x="910135" y="4235031"/>
            <a:chExt cx="2088013" cy="507984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83E294-77F8-B100-2CA0-93D359205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8626" y="6937431"/>
              <a:ext cx="2071031" cy="237744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D9746A-13FC-EAC1-5B49-6FEFB97A0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0135" y="4235031"/>
              <a:ext cx="2088013" cy="237744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FB83D22-CB2C-8716-FFE3-28EFB07A28D8}"/>
              </a:ext>
            </a:extLst>
          </p:cNvPr>
          <p:cNvSpPr txBox="1"/>
          <p:nvPr/>
        </p:nvSpPr>
        <p:spPr>
          <a:xfrm>
            <a:off x="8876314" y="7284422"/>
            <a:ext cx="35701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 pitchFamily="34" charset="77"/>
                <a:sym typeface="Avenir Light"/>
              </a:rPr>
              <a:t>PGY V: Angie Zhang, MD</a:t>
            </a:r>
          </a:p>
          <a:p>
            <a:pPr lvl="0"/>
            <a:r>
              <a:rPr lang="en-US" sz="1800" dirty="0">
                <a:latin typeface="Gill Sans MT" panose="020B0502020104020203" pitchFamily="34" charset="77"/>
                <a:hlinkClick r:id="rId8"/>
              </a:rPr>
              <a:t>zhanga1@hs.uci.edu</a:t>
            </a:r>
            <a:endParaRPr lang="en-US" sz="1800" dirty="0">
              <a:latin typeface="Gill Sans MT" panose="020B0502020104020203" pitchFamily="34" charset="77"/>
            </a:endParaRPr>
          </a:p>
          <a:p>
            <a:pPr lvl="0"/>
            <a:endParaRPr kumimoji="0" lang="en-US" sz="18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 MT" panose="020B0502020104020203" pitchFamily="34" charset="77"/>
              <a:sym typeface="Avenir Light"/>
            </a:endParaRPr>
          </a:p>
          <a:p>
            <a:pPr lvl="0"/>
            <a:r>
              <a:rPr lang="en-US" sz="1800" dirty="0">
                <a:latin typeface="Gill Sans MT" panose="020B0502020104020203" pitchFamily="34" charset="77"/>
              </a:rPr>
              <a:t>Interests: Tumor, Pediatrics</a:t>
            </a:r>
          </a:p>
          <a:p>
            <a:pPr lvl="0"/>
            <a:endParaRPr kumimoji="0" lang="en-US" sz="18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 MT" panose="020B0502020104020203" pitchFamily="34" charset="77"/>
              <a:sym typeface="Avenir Light"/>
            </a:endParaRPr>
          </a:p>
          <a:p>
            <a:pPr lvl="0"/>
            <a:r>
              <a:rPr kumimoji="0" lang="en-US" sz="18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ll Sans MT" panose="020B0502020104020203" pitchFamily="34" charset="77"/>
                <a:sym typeface="Avenir Light"/>
                <a:hlinkClick r:id="rId9"/>
              </a:rPr>
              <a:t>Pubmed</a:t>
            </a:r>
            <a:endParaRPr kumimoji="0" lang="en-US" sz="18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 MT" panose="020B0502020104020203" pitchFamily="34" charset="77"/>
              <a:sym typeface="Avenir Ligh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490692-FD48-BB79-E5CA-55D25CFC8E05}"/>
              </a:ext>
            </a:extLst>
          </p:cNvPr>
          <p:cNvSpPr txBox="1"/>
          <p:nvPr/>
        </p:nvSpPr>
        <p:spPr>
          <a:xfrm>
            <a:off x="6039815" y="1841956"/>
            <a:ext cx="3745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 pitchFamily="34" charset="77"/>
                <a:sym typeface="Avenir Light"/>
              </a:rPr>
              <a:t>  PGY VII: Jordan Xu, MD</a:t>
            </a:r>
          </a:p>
          <a:p>
            <a:pPr lvl="0"/>
            <a:r>
              <a:rPr lang="en-US" sz="1800" dirty="0">
                <a:latin typeface="Gill Sans MT" panose="020B0502020104020203" pitchFamily="34" charset="77"/>
                <a:hlinkClick r:id="rId10"/>
              </a:rPr>
              <a:t>jcxu@hs.uci.edu</a:t>
            </a:r>
            <a:endParaRPr lang="en-US" sz="1800" dirty="0">
              <a:latin typeface="Gill Sans MT" panose="020B0502020104020203" pitchFamily="34" charset="77"/>
            </a:endParaRPr>
          </a:p>
          <a:p>
            <a:pPr lvl="0"/>
            <a:endParaRPr lang="en-US" sz="1800" dirty="0">
              <a:latin typeface="Gill Sans MT" panose="020B0502020104020203" pitchFamily="34" charset="77"/>
            </a:endParaRPr>
          </a:p>
          <a:p>
            <a:pPr lvl="0"/>
            <a:r>
              <a:rPr lang="en-US" sz="1800" dirty="0">
                <a:latin typeface="Gill Sans MT" panose="020B0502020104020203" pitchFamily="34" charset="77"/>
              </a:rPr>
              <a:t>Interests: Cerebrovascular &amp; Endovascular, Pediatrics</a:t>
            </a:r>
          </a:p>
          <a:p>
            <a:pPr lvl="0"/>
            <a:endParaRPr kumimoji="0" lang="en-US" sz="18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 MT" panose="020B0502020104020203" pitchFamily="34" charset="77"/>
              <a:sym typeface="Avenir Light"/>
            </a:endParaRPr>
          </a:p>
          <a:p>
            <a:pPr lvl="0"/>
            <a:r>
              <a:rPr kumimoji="0" lang="en-US" sz="18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ill Sans MT" panose="020B0502020104020203" pitchFamily="34" charset="77"/>
                <a:sym typeface="Avenir Light"/>
                <a:hlinkClick r:id="rId11"/>
              </a:rPr>
              <a:t>Pubmed</a:t>
            </a:r>
            <a:endParaRPr kumimoji="0" lang="en-US" sz="18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 MT" panose="020B0502020104020203" pitchFamily="34" charset="77"/>
              <a:sym typeface="Avenir Light"/>
            </a:endParaRP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 MT" panose="020B0502020104020203" pitchFamily="34" charset="77"/>
              <a:sym typeface="Avenir Ligh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61840-D71F-B761-9D22-196746C8257D}"/>
              </a:ext>
            </a:extLst>
          </p:cNvPr>
          <p:cNvSpPr txBox="1"/>
          <p:nvPr/>
        </p:nvSpPr>
        <p:spPr>
          <a:xfrm>
            <a:off x="8634377" y="4518382"/>
            <a:ext cx="37453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 pitchFamily="34" charset="77"/>
                <a:sym typeface="Avenir Light"/>
              </a:rPr>
              <a:t>  PGY VI: Jordan Davies</a:t>
            </a:r>
          </a:p>
          <a:p>
            <a:pPr lvl="0"/>
            <a:r>
              <a:rPr lang="en-US" sz="1800" dirty="0">
                <a:latin typeface="Gill Sans MT" panose="020B0502020104020203" pitchFamily="34" charset="77"/>
                <a:hlinkClick r:id="rId12"/>
              </a:rPr>
              <a:t>jordad1@hs.uci.edu</a:t>
            </a:r>
            <a:endParaRPr lang="en-US" sz="1800" dirty="0">
              <a:latin typeface="Gill Sans MT" panose="020B0502020104020203" pitchFamily="34" charset="77"/>
            </a:endParaRPr>
          </a:p>
          <a:p>
            <a:pPr lvl="0"/>
            <a:endParaRPr lang="en-US" sz="1800" dirty="0">
              <a:latin typeface="Gill Sans MT" panose="020B0502020104020203" pitchFamily="34" charset="77"/>
            </a:endParaRPr>
          </a:p>
          <a:p>
            <a:pPr lvl="0"/>
            <a:r>
              <a:rPr lang="en-US" sz="1800" dirty="0">
                <a:latin typeface="Gill Sans MT" panose="020B0502020104020203" pitchFamily="34" charset="77"/>
              </a:rPr>
              <a:t>Interests: Pediatrics, Functional/Epilepsy</a:t>
            </a:r>
          </a:p>
          <a:p>
            <a:pPr lvl="0"/>
            <a:endParaRPr kumimoji="0" lang="en-US" sz="18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 MT" panose="020B0502020104020203" pitchFamily="34" charset="77"/>
              <a:sym typeface="Avenir Light"/>
            </a:endParaRPr>
          </a:p>
          <a:p>
            <a:pPr lvl="0"/>
            <a:r>
              <a:rPr lang="en-US" sz="1800" dirty="0" err="1">
                <a:latin typeface="Gill Sans MT" panose="020B0502020104020203" pitchFamily="34" charset="77"/>
                <a:hlinkClick r:id="rId13"/>
              </a:rPr>
              <a:t>Pubmed</a:t>
            </a:r>
            <a:endParaRPr kumimoji="0" lang="en-US" sz="18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 MT" panose="020B0502020104020203" pitchFamily="34" charset="77"/>
              <a:sym typeface="Avenir Ligh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E001AB-75E3-B301-28CD-FCF220A4E6C7}"/>
              </a:ext>
            </a:extLst>
          </p:cNvPr>
          <p:cNvSpPr txBox="1"/>
          <p:nvPr/>
        </p:nvSpPr>
        <p:spPr>
          <a:xfrm>
            <a:off x="2716190" y="7198795"/>
            <a:ext cx="35701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 pitchFamily="34" charset="77"/>
                <a:sym typeface="Avenir Light"/>
              </a:rPr>
              <a:t>PGY V: Jessica Campos, MD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 pitchFamily="34" charset="77"/>
                <a:sym typeface="Avenir Light"/>
                <a:hlinkClick r:id="rId14"/>
              </a:rPr>
              <a:t>camposjk@hs.uci.edu</a:t>
            </a:r>
            <a:endParaRPr kumimoji="0" lang="en-US" sz="18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 MT" panose="020B0502020104020203" pitchFamily="34" charset="77"/>
              <a:sym typeface="Avenir Light"/>
            </a:endParaRP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 MT" panose="020B0502020104020203" pitchFamily="34" charset="77"/>
              <a:sym typeface="Avenir Light"/>
            </a:endParaRP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Gill Sans MT" panose="020B0502020104020203" pitchFamily="34" charset="77"/>
              </a:rPr>
              <a:t>Interests: Cerebrovascular &amp;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latin typeface="Gill Sans MT" panose="020B0502020104020203" pitchFamily="34" charset="77"/>
              </a:rPr>
              <a:t>Endovascular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latin typeface="Gill Sans MT" panose="020B0502020104020203" pitchFamily="34" charset="77"/>
                <a:hlinkClick r:id="rId15"/>
              </a:rPr>
              <a:t>Pubmed</a:t>
            </a:r>
            <a:endParaRPr lang="en-US" sz="1800" dirty="0">
              <a:latin typeface="Gill Sans MT" panose="020B0502020104020203" pitchFamily="34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597002-A59C-78BE-9DD7-B6AD3B601B6A}"/>
              </a:ext>
            </a:extLst>
          </p:cNvPr>
          <p:cNvSpPr txBox="1"/>
          <p:nvPr/>
        </p:nvSpPr>
        <p:spPr>
          <a:xfrm>
            <a:off x="2972378" y="4496395"/>
            <a:ext cx="32233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 pitchFamily="34" charset="77"/>
                <a:sym typeface="Avenir Light"/>
              </a:rPr>
              <a:t>PGY VI: Alvin Chan, MD</a:t>
            </a:r>
          </a:p>
          <a:p>
            <a:pPr lvl="0"/>
            <a:r>
              <a:rPr lang="en-US" sz="1800" dirty="0">
                <a:latin typeface="Gill Sans MT" panose="020B0502020104020203" pitchFamily="34" charset="77"/>
                <a:hlinkClick r:id="rId16"/>
              </a:rPr>
              <a:t>alvinyc1@hs.uci.edu</a:t>
            </a:r>
            <a:endParaRPr lang="en-US" sz="1800" dirty="0">
              <a:latin typeface="Gill Sans MT" panose="020B0502020104020203" pitchFamily="34" charset="77"/>
            </a:endParaRPr>
          </a:p>
          <a:p>
            <a:pPr lvl="0"/>
            <a:endParaRPr kumimoji="0" lang="en-US" sz="18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 MT" panose="020B0502020104020203" pitchFamily="34" charset="77"/>
              <a:sym typeface="Avenir Light"/>
            </a:endParaRPr>
          </a:p>
          <a:p>
            <a:pPr lvl="0"/>
            <a:r>
              <a:rPr lang="en-US" sz="1800" dirty="0">
                <a:latin typeface="Gill Sans MT" panose="020B0502020104020203" pitchFamily="34" charset="77"/>
              </a:rPr>
              <a:t>Interests: Complex &amp; </a:t>
            </a:r>
          </a:p>
          <a:p>
            <a:pPr lvl="0"/>
            <a:r>
              <a:rPr lang="en-US" sz="1800" dirty="0">
                <a:latin typeface="Gill Sans MT" panose="020B0502020104020203" pitchFamily="34" charset="77"/>
              </a:rPr>
              <a:t>MIS Spine</a:t>
            </a:r>
          </a:p>
          <a:p>
            <a:pPr lvl="0"/>
            <a:endParaRPr kumimoji="0" lang="en-US" sz="18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 MT" panose="020B0502020104020203" pitchFamily="34" charset="77"/>
              <a:sym typeface="Avenir Light"/>
            </a:endParaRPr>
          </a:p>
          <a:p>
            <a:pPr lvl="0"/>
            <a:r>
              <a:rPr lang="en-US" sz="1800" dirty="0" err="1">
                <a:latin typeface="Gill Sans MT" panose="020B0502020104020203" pitchFamily="34" charset="77"/>
                <a:hlinkClick r:id="rId17"/>
              </a:rPr>
              <a:t>Pubmed</a:t>
            </a:r>
            <a:endParaRPr kumimoji="0" lang="en-US" sz="180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ill Sans MT" panose="020B0502020104020203" pitchFamily="34" charset="77"/>
              <a:sym typeface="Avenir Light"/>
            </a:endParaRPr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15FAC86C-D6D3-A6DE-3855-6833871ECDA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22" y="192685"/>
            <a:ext cx="1243499" cy="122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7977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57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Image" descr="Image"/>
          <p:cNvPicPr>
            <a:picLocks noChangeAspect="1"/>
          </p:cNvPicPr>
          <p:nvPr/>
        </p:nvPicPr>
        <p:blipFill rotWithShape="1">
          <a:blip r:embed="rId3"/>
          <a:srcRect t="88193"/>
          <a:stretch/>
        </p:blipFill>
        <p:spPr>
          <a:xfrm>
            <a:off x="421310" y="8469443"/>
            <a:ext cx="12326111" cy="109147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8D5F0D-DD1D-E01B-583E-5B255E56B608}"/>
              </a:ext>
            </a:extLst>
          </p:cNvPr>
          <p:cNvSpPr txBox="1">
            <a:spLocks/>
          </p:cNvSpPr>
          <p:nvPr/>
        </p:nvSpPr>
        <p:spPr>
          <a:xfrm>
            <a:off x="449211" y="348482"/>
            <a:ext cx="8814585" cy="988187"/>
          </a:xfrm>
          <a:prstGeom prst="rect">
            <a:avLst/>
          </a:prstGeom>
        </p:spPr>
        <p:txBody>
          <a:bodyPr/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dirty="0"/>
              <a:t>UC IRVINE Residents</a:t>
            </a:r>
            <a:endParaRPr lang="en-US" dirty="0">
              <a:latin typeface="Baskerville BT" panose="0202060207050602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B3F5F5-1D9E-1C1C-4F2C-CE963F96A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614" y="4308444"/>
            <a:ext cx="1837402" cy="237744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9DFE3CF-0BBA-2D47-3424-A020A2539E55}"/>
              </a:ext>
            </a:extLst>
          </p:cNvPr>
          <p:cNvGrpSpPr/>
          <p:nvPr/>
        </p:nvGrpSpPr>
        <p:grpSpPr>
          <a:xfrm>
            <a:off x="1396432" y="1682022"/>
            <a:ext cx="4462788" cy="7830596"/>
            <a:chOff x="2260221" y="1883059"/>
            <a:chExt cx="4462788" cy="7830596"/>
          </a:xfrm>
        </p:grpSpPr>
        <p:pic>
          <p:nvPicPr>
            <p:cNvPr id="3" name="Content Placeholder 3">
              <a:extLst>
                <a:ext uri="{FF2B5EF4-FFF2-40B4-BE49-F238E27FC236}">
                  <a16:creationId xmlns:a16="http://schemas.microsoft.com/office/drawing/2014/main" id="{1417F83C-3BC6-1A87-9F18-EB2095396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0221" y="4509481"/>
              <a:ext cx="1988751" cy="237744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B1B739C-D56E-3B0C-0225-A859A56F0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34258" y="1883059"/>
              <a:ext cx="1927654" cy="2377440"/>
            </a:xfrm>
            <a:prstGeom prst="rect">
              <a:avLst/>
            </a:prstGeom>
          </p:spPr>
        </p:pic>
        <p:pic>
          <p:nvPicPr>
            <p:cNvPr id="17" name="Picture 16" descr="A person wearing a white coat and blue tie&#10;&#10;Description automatically generated with medium confidence">
              <a:extLst>
                <a:ext uri="{FF2B5EF4-FFF2-40B4-BE49-F238E27FC236}">
                  <a16:creationId xmlns:a16="http://schemas.microsoft.com/office/drawing/2014/main" id="{2E41E455-DC4E-EE0A-923B-948FB652BF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8" r="7252" b="19471"/>
            <a:stretch/>
          </p:blipFill>
          <p:spPr>
            <a:xfrm>
              <a:off x="4734258" y="7336215"/>
              <a:ext cx="1988751" cy="2377440"/>
            </a:xfrm>
            <a:prstGeom prst="rect">
              <a:avLst/>
            </a:prstGeom>
          </p:spPr>
        </p:pic>
      </p:grp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2BF2BA00-A95F-34E2-A4C7-A5C7E2548E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22" y="192685"/>
            <a:ext cx="1243499" cy="12288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DEC72FE-C365-DA42-C2EA-6E21F2E72666}"/>
              </a:ext>
            </a:extLst>
          </p:cNvPr>
          <p:cNvSpPr txBox="1"/>
          <p:nvPr/>
        </p:nvSpPr>
        <p:spPr>
          <a:xfrm>
            <a:off x="5992952" y="1970892"/>
            <a:ext cx="36982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77"/>
                <a:sym typeface="Avenir Light"/>
              </a:rPr>
              <a:t>PGY </a:t>
            </a:r>
            <a:r>
              <a:rPr lang="en-US" sz="1800" dirty="0">
                <a:latin typeface="Gill Sans MT" panose="020B0502020104020203" pitchFamily="34" charset="77"/>
              </a:rPr>
              <a:t>IV</a:t>
            </a:r>
            <a:r>
              <a:rPr kumimoji="0" lang="en-US" sz="18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77"/>
                <a:sym typeface="Avenir Light"/>
              </a:rPr>
              <a:t>:  </a:t>
            </a:r>
            <a:r>
              <a:rPr lang="en-US" sz="1800" dirty="0">
                <a:latin typeface="Gill Sans MT" panose="020B0502020104020203" pitchFamily="34" charset="77"/>
              </a:rPr>
              <a:t>Alexander Lopez</a:t>
            </a:r>
            <a:r>
              <a:rPr kumimoji="0" lang="en-US" sz="18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77"/>
                <a:sym typeface="Avenir Light"/>
              </a:rPr>
              <a:t>, MD, MS</a:t>
            </a:r>
          </a:p>
          <a:p>
            <a:pPr lvl="0"/>
            <a:r>
              <a:rPr lang="en-US" sz="1800" dirty="0">
                <a:latin typeface="Gill Sans MT" panose="020B0502020104020203" pitchFamily="34" charset="77"/>
                <a:hlinkClick r:id="rId9"/>
              </a:rPr>
              <a:t>amlopez1@hs.uci.edu</a:t>
            </a:r>
            <a:endParaRPr lang="en-US" sz="1800" dirty="0">
              <a:latin typeface="Gill Sans MT" panose="020B0502020104020203" pitchFamily="34" charset="77"/>
            </a:endParaRPr>
          </a:p>
          <a:p>
            <a:pPr lvl="0"/>
            <a:endParaRPr lang="en-US" sz="1800" dirty="0">
              <a:latin typeface="Gill Sans MT" panose="020B0502020104020203" pitchFamily="34" charset="77"/>
            </a:endParaRPr>
          </a:p>
          <a:p>
            <a:pPr lvl="0"/>
            <a:r>
              <a:rPr lang="en-US" sz="1800" dirty="0">
                <a:latin typeface="Gill Sans MT" panose="020B0502020104020203" pitchFamily="34" charset="77"/>
              </a:rPr>
              <a:t>Interests: Functional, Complex Spine</a:t>
            </a:r>
          </a:p>
          <a:p>
            <a:pPr lvl="0"/>
            <a:endParaRPr lang="en-US" sz="1800" dirty="0">
              <a:latin typeface="Gill Sans MT" panose="020B0502020104020203" pitchFamily="34" charset="77"/>
            </a:endParaRPr>
          </a:p>
          <a:p>
            <a:pPr lvl="0"/>
            <a:r>
              <a:rPr lang="en-US" sz="1800" dirty="0">
                <a:latin typeface="Gill Sans MT" panose="020B0502020104020203" pitchFamily="34" charset="77"/>
                <a:hlinkClick r:id="rId10"/>
              </a:rPr>
              <a:t>Pubmed</a:t>
            </a:r>
            <a:endParaRPr lang="en-US" sz="1800" dirty="0">
              <a:latin typeface="Gill Sans MT" panose="020B0502020104020203" pitchFamily="34" charset="77"/>
            </a:endParaRPr>
          </a:p>
          <a:p>
            <a:pPr lvl="0"/>
            <a:endParaRPr lang="en-US" sz="1800" dirty="0">
              <a:latin typeface="Gill Sans MT" panose="020B0502020104020203" pitchFamily="34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BBF65C-F9F6-A1D9-3AED-FD9649C7ECEF}"/>
              </a:ext>
            </a:extLst>
          </p:cNvPr>
          <p:cNvSpPr txBox="1"/>
          <p:nvPr/>
        </p:nvSpPr>
        <p:spPr>
          <a:xfrm>
            <a:off x="6264265" y="7495184"/>
            <a:ext cx="35701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77"/>
                <a:sym typeface="Avenir Light"/>
              </a:rPr>
              <a:t>PGY </a:t>
            </a:r>
            <a:r>
              <a:rPr lang="en-US" sz="1800" dirty="0">
                <a:latin typeface="Gill Sans MT" panose="020B0502020104020203" pitchFamily="34" charset="77"/>
              </a:rPr>
              <a:t>II: Alexander </a:t>
            </a:r>
            <a:r>
              <a:rPr lang="en-US" sz="1800" dirty="0" err="1">
                <a:latin typeface="Gill Sans MT" panose="020B0502020104020203" pitchFamily="34" charset="77"/>
              </a:rPr>
              <a:t>Himstead</a:t>
            </a:r>
            <a:r>
              <a:rPr kumimoji="0" lang="en-US" sz="18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77"/>
                <a:sym typeface="Avenir Light"/>
              </a:rPr>
              <a:t>, MD</a:t>
            </a:r>
          </a:p>
          <a:p>
            <a:pPr lvl="0"/>
            <a:r>
              <a:rPr lang="en-US" sz="1800" dirty="0">
                <a:latin typeface="Gill Sans MT" panose="020B0502020104020203" pitchFamily="34" charset="77"/>
                <a:hlinkClick r:id="rId11"/>
              </a:rPr>
              <a:t>ahimstea@hs.uci.edu</a:t>
            </a:r>
            <a:r>
              <a:rPr lang="en-US" sz="1800" dirty="0">
                <a:latin typeface="Gill Sans MT" panose="020B0502020104020203" pitchFamily="34" charset="77"/>
              </a:rPr>
              <a:t> </a:t>
            </a:r>
          </a:p>
          <a:p>
            <a:pPr lvl="0"/>
            <a:endParaRPr kumimoji="0" lang="en-US" sz="18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77"/>
              <a:sym typeface="Avenir Light"/>
            </a:endParaRPr>
          </a:p>
          <a:p>
            <a:pPr lvl="0"/>
            <a:r>
              <a:rPr lang="en-US" sz="1800" dirty="0">
                <a:latin typeface="Gill Sans MT" panose="020B0502020104020203" pitchFamily="34" charset="77"/>
              </a:rPr>
              <a:t>Interests: Skull base, tumor</a:t>
            </a:r>
          </a:p>
          <a:p>
            <a:pPr lvl="0"/>
            <a:endParaRPr kumimoji="0" lang="en-US" sz="18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77"/>
              <a:sym typeface="Avenir Light"/>
            </a:endParaRPr>
          </a:p>
          <a:p>
            <a:pPr lvl="0"/>
            <a:r>
              <a:rPr lang="en-US" sz="1800" dirty="0" err="1">
                <a:latin typeface="Gill Sans MT" panose="020B0502020104020203" pitchFamily="34" charset="77"/>
                <a:hlinkClick r:id="rId12"/>
              </a:rPr>
              <a:t>Pubmed</a:t>
            </a:r>
            <a:endParaRPr kumimoji="0" lang="en-US" sz="18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77"/>
              <a:sym typeface="Avenir Ligh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1F380E-F18B-3C7E-6FFF-8A99B3ECC8FC}"/>
              </a:ext>
            </a:extLst>
          </p:cNvPr>
          <p:cNvSpPr txBox="1"/>
          <p:nvPr/>
        </p:nvSpPr>
        <p:spPr>
          <a:xfrm>
            <a:off x="3636278" y="4758500"/>
            <a:ext cx="35701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77"/>
                <a:sym typeface="Avenir Light"/>
              </a:rPr>
              <a:t>PGY III: Jeremy Guinn, MD</a:t>
            </a:r>
          </a:p>
          <a:p>
            <a:pPr lvl="0"/>
            <a:r>
              <a:rPr lang="en-US" sz="1800" dirty="0">
                <a:latin typeface="Gill Sans MT" panose="020B0502020104020203" pitchFamily="34" charset="77"/>
                <a:hlinkClick r:id="rId13"/>
              </a:rPr>
              <a:t>guinnj@hs.uci.edu</a:t>
            </a:r>
            <a:endParaRPr lang="en-US" sz="1800" dirty="0">
              <a:latin typeface="Gill Sans MT" panose="020B0502020104020203" pitchFamily="34" charset="77"/>
            </a:endParaRPr>
          </a:p>
          <a:p>
            <a:pPr lvl="0"/>
            <a:endParaRPr lang="en-US" sz="1800" dirty="0">
              <a:latin typeface="Gill Sans MT" panose="020B0502020104020203" pitchFamily="34" charset="77"/>
            </a:endParaRPr>
          </a:p>
          <a:p>
            <a:pPr lvl="0"/>
            <a:r>
              <a:rPr lang="en-US" sz="1800" dirty="0">
                <a:latin typeface="Gill Sans MT" panose="020B0502020104020203" pitchFamily="34" charset="77"/>
              </a:rPr>
              <a:t>Interests: Skull base, Complex Spine</a:t>
            </a:r>
          </a:p>
          <a:p>
            <a:pPr lvl="0"/>
            <a:endParaRPr lang="en-US" sz="1800" dirty="0">
              <a:latin typeface="Gill Sans MT" panose="020B0502020104020203" pitchFamily="34" charset="77"/>
            </a:endParaRPr>
          </a:p>
          <a:p>
            <a:pPr lvl="0"/>
            <a:r>
              <a:rPr lang="en-US" sz="1800" dirty="0" err="1">
                <a:latin typeface="Gill Sans MT" panose="020B0502020104020203" pitchFamily="34" charset="77"/>
                <a:hlinkClick r:id="rId14"/>
              </a:rPr>
              <a:t>Pubmed</a:t>
            </a:r>
            <a:endParaRPr lang="en-US" sz="1800" dirty="0">
              <a:latin typeface="Gill Sans MT" panose="020B0502020104020203" pitchFamily="34" charset="77"/>
            </a:endParaRPr>
          </a:p>
          <a:p>
            <a:pPr lvl="0"/>
            <a:endParaRPr kumimoji="0" lang="en-US" sz="18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77"/>
              <a:sym typeface="Avenir Ligh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3BFDAA-DF26-4E58-5F80-67823EEA1BC6}"/>
              </a:ext>
            </a:extLst>
          </p:cNvPr>
          <p:cNvSpPr txBox="1"/>
          <p:nvPr/>
        </p:nvSpPr>
        <p:spPr>
          <a:xfrm>
            <a:off x="9177276" y="4553634"/>
            <a:ext cx="35701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77"/>
                <a:sym typeface="Avenir Light"/>
              </a:rPr>
              <a:t>PGY III: Scott Self, MD</a:t>
            </a:r>
          </a:p>
          <a:p>
            <a:pPr lvl="0"/>
            <a:r>
              <a:rPr lang="en-US" sz="1800" dirty="0">
                <a:latin typeface="Gill Sans MT" panose="020B0502020104020203" pitchFamily="34" charset="77"/>
                <a:hlinkClick r:id="rId15"/>
              </a:rPr>
              <a:t>selfs@hs.uci.edu</a:t>
            </a:r>
            <a:r>
              <a:rPr lang="en-US" sz="1800" dirty="0">
                <a:latin typeface="Gill Sans MT" panose="020B0502020104020203" pitchFamily="34" charset="77"/>
              </a:rPr>
              <a:t> </a:t>
            </a:r>
          </a:p>
          <a:p>
            <a:pPr lvl="0"/>
            <a:endParaRPr kumimoji="0" lang="en-US" sz="18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77"/>
              <a:sym typeface="Avenir Light"/>
            </a:endParaRPr>
          </a:p>
          <a:p>
            <a:pPr lvl="0"/>
            <a:r>
              <a:rPr kumimoji="0" lang="en-US" sz="18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77"/>
                <a:sym typeface="Avenir Light"/>
              </a:rPr>
              <a:t>Interests: Pediatrics</a:t>
            </a:r>
          </a:p>
          <a:p>
            <a:pPr lvl="0"/>
            <a:endParaRPr lang="en-US" sz="1800" dirty="0">
              <a:latin typeface="Gill Sans MT" panose="020B0502020104020203" pitchFamily="34" charset="77"/>
            </a:endParaRPr>
          </a:p>
          <a:p>
            <a:pPr lvl="0"/>
            <a:r>
              <a:rPr kumimoji="0" lang="en-US" sz="180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77"/>
                <a:sym typeface="Avenir Light"/>
                <a:hlinkClick r:id="rId16"/>
              </a:rPr>
              <a:t>Pubmed</a:t>
            </a:r>
            <a:endParaRPr kumimoji="0" lang="en-US" sz="18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77"/>
              <a:sym typeface="Avenir Light"/>
            </a:endParaRP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57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Image" descr="Image"/>
          <p:cNvPicPr>
            <a:picLocks noChangeAspect="1"/>
          </p:cNvPicPr>
          <p:nvPr/>
        </p:nvPicPr>
        <p:blipFill rotWithShape="1">
          <a:blip r:embed="rId3"/>
          <a:srcRect t="88193"/>
          <a:stretch/>
        </p:blipFill>
        <p:spPr>
          <a:xfrm>
            <a:off x="421310" y="8469443"/>
            <a:ext cx="12326111" cy="109147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6C57F2-5079-81A6-2D06-BA0BB2C8EA76}"/>
              </a:ext>
            </a:extLst>
          </p:cNvPr>
          <p:cNvSpPr txBox="1">
            <a:spLocks/>
          </p:cNvSpPr>
          <p:nvPr/>
        </p:nvSpPr>
        <p:spPr>
          <a:xfrm>
            <a:off x="449211" y="348482"/>
            <a:ext cx="8814585" cy="988187"/>
          </a:xfrm>
          <a:prstGeom prst="rect">
            <a:avLst/>
          </a:prstGeom>
        </p:spPr>
        <p:txBody>
          <a:bodyPr/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dirty="0"/>
              <a:t>UC IRVINE Residents</a:t>
            </a:r>
            <a:endParaRPr lang="en-US" dirty="0">
              <a:latin typeface="Baskerville BT" panose="02020602070506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C9CDB2-7228-FD2A-8DC0-85B111ED52DB}"/>
              </a:ext>
            </a:extLst>
          </p:cNvPr>
          <p:cNvSpPr txBox="1"/>
          <p:nvPr/>
        </p:nvSpPr>
        <p:spPr>
          <a:xfrm>
            <a:off x="6354995" y="2009695"/>
            <a:ext cx="36982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77"/>
                <a:sym typeface="Avenir Light"/>
              </a:rPr>
              <a:t>PGY </a:t>
            </a:r>
            <a:r>
              <a:rPr lang="en-US" sz="1800" dirty="0">
                <a:latin typeface="Gill Sans MT" panose="020B0502020104020203" pitchFamily="34" charset="77"/>
              </a:rPr>
              <a:t>I</a:t>
            </a:r>
            <a:r>
              <a:rPr kumimoji="0" lang="en-US" sz="18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77"/>
                <a:sym typeface="Avenir Light"/>
              </a:rPr>
              <a:t>:  </a:t>
            </a:r>
            <a:r>
              <a:rPr lang="en-US" sz="1800" dirty="0">
                <a:latin typeface="Gill Sans MT" panose="020B0502020104020203" pitchFamily="34" charset="77"/>
              </a:rPr>
              <a:t>Gianna </a:t>
            </a:r>
            <a:r>
              <a:rPr lang="en-US" sz="1800" dirty="0" err="1">
                <a:latin typeface="Gill Sans MT" panose="020B0502020104020203" pitchFamily="34" charset="77"/>
              </a:rPr>
              <a:t>Fote</a:t>
            </a:r>
            <a:r>
              <a:rPr kumimoji="0" lang="en-US" sz="18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77"/>
                <a:sym typeface="Avenir Light"/>
              </a:rPr>
              <a:t>, MD, </a:t>
            </a:r>
            <a:r>
              <a:rPr kumimoji="0" lang="en-US" sz="180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77"/>
                <a:sym typeface="Avenir Light"/>
              </a:rPr>
              <a:t>Phd</a:t>
            </a:r>
            <a:endParaRPr kumimoji="0" lang="en-US" sz="18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 pitchFamily="34" charset="77"/>
              <a:sym typeface="Avenir Light"/>
            </a:endParaRPr>
          </a:p>
          <a:p>
            <a:pPr lvl="0"/>
            <a:r>
              <a:rPr lang="en-US" sz="1800" dirty="0">
                <a:latin typeface="Gill Sans MT" panose="020B0502020104020203" pitchFamily="34" charset="77"/>
                <a:hlinkClick r:id="rId4"/>
              </a:rPr>
              <a:t>gfote@hs.uci.edu</a:t>
            </a:r>
            <a:endParaRPr lang="en-US" sz="1800" dirty="0">
              <a:latin typeface="Gill Sans MT" panose="020B0502020104020203" pitchFamily="34" charset="77"/>
            </a:endParaRPr>
          </a:p>
          <a:p>
            <a:pPr lvl="0"/>
            <a:endParaRPr lang="en-US" sz="1800" dirty="0">
              <a:latin typeface="Gill Sans MT" panose="020B0502020104020203" pitchFamily="34" charset="77"/>
            </a:endParaRPr>
          </a:p>
          <a:p>
            <a:pPr lvl="0"/>
            <a:r>
              <a:rPr lang="en-US" sz="1800" dirty="0">
                <a:latin typeface="Gill Sans MT" panose="020B0502020104020203" pitchFamily="34" charset="77"/>
              </a:rPr>
              <a:t>Interests: Pediatrics, Neurotrauma</a:t>
            </a:r>
          </a:p>
          <a:p>
            <a:pPr lvl="0"/>
            <a:r>
              <a:rPr lang="en-US" sz="1800" dirty="0">
                <a:latin typeface="Gill Sans MT" panose="020B0502020104020203" pitchFamily="34" charset="77"/>
                <a:hlinkClick r:id="rId5"/>
              </a:rPr>
              <a:t>Pubmed</a:t>
            </a:r>
            <a:endParaRPr lang="en-US" sz="1800" dirty="0">
              <a:latin typeface="Gill Sans MT" panose="020B0502020104020203" pitchFamily="34" charset="77"/>
            </a:endParaRPr>
          </a:p>
          <a:p>
            <a:pPr lvl="0"/>
            <a:endParaRPr lang="en-US" sz="1800" dirty="0">
              <a:latin typeface="Gill Sans MT" panose="020B0502020104020203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EF7497-5462-4750-B686-5126B3B3D34F}"/>
              </a:ext>
            </a:extLst>
          </p:cNvPr>
          <p:cNvSpPr txBox="1"/>
          <p:nvPr/>
        </p:nvSpPr>
        <p:spPr>
          <a:xfrm>
            <a:off x="6354995" y="5471445"/>
            <a:ext cx="36982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77"/>
                <a:sym typeface="Avenir Light"/>
              </a:rPr>
              <a:t>PGY </a:t>
            </a:r>
            <a:r>
              <a:rPr lang="en-US" sz="1800" dirty="0">
                <a:latin typeface="Gill Sans MT" panose="020B0502020104020203" pitchFamily="34" charset="77"/>
              </a:rPr>
              <a:t>I</a:t>
            </a:r>
            <a:r>
              <a:rPr kumimoji="0" lang="en-US" sz="18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77"/>
                <a:sym typeface="Avenir Light"/>
              </a:rPr>
              <a:t>:  </a:t>
            </a:r>
            <a:r>
              <a:rPr lang="en-US" sz="1800" dirty="0">
                <a:latin typeface="Gill Sans MT" panose="020B0502020104020203" pitchFamily="34" charset="77"/>
              </a:rPr>
              <a:t>Isi Beach</a:t>
            </a:r>
            <a:r>
              <a:rPr kumimoji="0" lang="en-US" sz="18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77"/>
                <a:sym typeface="Avenir Light"/>
              </a:rPr>
              <a:t>, MD</a:t>
            </a:r>
          </a:p>
          <a:p>
            <a:pPr lvl="0"/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hlinkClick r:id="rId4"/>
              </a:rPr>
              <a:t>I</a:t>
            </a:r>
            <a:r>
              <a:rPr lang="en-US" sz="1800" dirty="0">
                <a:latin typeface="Gill Sans MT" panose="020B0502020104020203" pitchFamily="34" charset="77"/>
                <a:hlinkClick r:id="rId4"/>
              </a:rPr>
              <a:t>beach@hs.uci.edu</a:t>
            </a:r>
            <a:endParaRPr lang="en-US" sz="1800" dirty="0">
              <a:latin typeface="Gill Sans MT" panose="020B0502020104020203" pitchFamily="34" charset="77"/>
            </a:endParaRPr>
          </a:p>
          <a:p>
            <a:pPr lvl="0"/>
            <a:endParaRPr lang="en-US" sz="1800" dirty="0">
              <a:latin typeface="Gill Sans MT" panose="020B0502020104020203" pitchFamily="34" charset="77"/>
            </a:endParaRPr>
          </a:p>
          <a:p>
            <a:pPr lvl="0"/>
            <a:r>
              <a:rPr lang="en-US" sz="1800" dirty="0">
                <a:latin typeface="Gill Sans MT" panose="020B0502020104020203" pitchFamily="34" charset="77"/>
              </a:rPr>
              <a:t>Interests: Pediatrics &amp; Functional</a:t>
            </a:r>
          </a:p>
          <a:p>
            <a:pPr lvl="0"/>
            <a:endParaRPr lang="en-US" sz="1800" dirty="0">
              <a:latin typeface="Gill Sans MT" panose="020B0502020104020203" pitchFamily="34" charset="77"/>
            </a:endParaRPr>
          </a:p>
          <a:p>
            <a:pPr lvl="0"/>
            <a:r>
              <a:rPr lang="en-US" sz="1800" dirty="0">
                <a:latin typeface="Gill Sans MT" panose="020B0502020104020203" pitchFamily="34" charset="77"/>
                <a:hlinkClick r:id="rId6"/>
              </a:rPr>
              <a:t>Pubmed</a:t>
            </a:r>
            <a:endParaRPr lang="en-US" sz="1800" dirty="0">
              <a:latin typeface="Gill Sans MT" panose="020B0502020104020203" pitchFamily="34" charset="77"/>
            </a:endParaRPr>
          </a:p>
          <a:p>
            <a:pPr lvl="0"/>
            <a:endParaRPr lang="en-US" sz="1800" dirty="0">
              <a:latin typeface="Gill Sans MT" panose="020B0502020104020203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FC761E-5BCC-22AC-226D-03FB3C298D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9553" y="5477457"/>
            <a:ext cx="1993900" cy="2019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5CF037-2038-0077-DFEF-25F990C56D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3420" y="2016969"/>
            <a:ext cx="2070100" cy="20701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B87EF69-8FB2-5D60-963E-52E0C645F6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22" y="192685"/>
            <a:ext cx="1243499" cy="122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14307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57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Image" descr="Image"/>
          <p:cNvPicPr>
            <a:picLocks noChangeAspect="1"/>
          </p:cNvPicPr>
          <p:nvPr/>
        </p:nvPicPr>
        <p:blipFill rotWithShape="1">
          <a:blip r:embed="rId3"/>
          <a:srcRect t="88193"/>
          <a:stretch/>
        </p:blipFill>
        <p:spPr>
          <a:xfrm>
            <a:off x="421310" y="8469443"/>
            <a:ext cx="12326111" cy="1091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19538A-885E-7364-A706-842941010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200" y="1807502"/>
            <a:ext cx="7772400" cy="3296276"/>
          </a:xfrm>
          <a:prstGeom prst="rect">
            <a:avLst/>
          </a:prstGeom>
        </p:spPr>
      </p:pic>
      <p:pic>
        <p:nvPicPr>
          <p:cNvPr id="3" name="Picture 2">
            <a:hlinkClick r:id="rId5"/>
            <a:extLst>
              <a:ext uri="{FF2B5EF4-FFF2-40B4-BE49-F238E27FC236}">
                <a16:creationId xmlns:a16="http://schemas.microsoft.com/office/drawing/2014/main" id="{E3917BF7-E14D-E5A7-FB17-200BCBD86C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310" y="5662224"/>
            <a:ext cx="5579217" cy="257570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BB49EBC-1510-FC38-385E-0403955D3183}"/>
              </a:ext>
            </a:extLst>
          </p:cNvPr>
          <p:cNvSpPr txBox="1">
            <a:spLocks/>
          </p:cNvSpPr>
          <p:nvPr/>
        </p:nvSpPr>
        <p:spPr>
          <a:xfrm>
            <a:off x="227166" y="504763"/>
            <a:ext cx="11601668" cy="988187"/>
          </a:xfrm>
          <a:prstGeom prst="rect">
            <a:avLst/>
          </a:prstGeom>
        </p:spPr>
        <p:txBody>
          <a:bodyPr/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dirty="0"/>
              <a:t>Program overview - video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5333AC-AA10-CEE9-BB4F-8AEC51712CAF}"/>
              </a:ext>
            </a:extLst>
          </p:cNvPr>
          <p:cNvSpPr txBox="1"/>
          <p:nvPr/>
        </p:nvSpPr>
        <p:spPr>
          <a:xfrm>
            <a:off x="5573948" y="6438942"/>
            <a:ext cx="7772400" cy="1138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/>
              <a:t>YouTube Video: </a:t>
            </a:r>
            <a:r>
              <a:rPr lang="en-US" sz="2800" dirty="0">
                <a:hlinkClick r:id="rId5"/>
              </a:rPr>
              <a:t>https://youtu.be/Zahh3X9gYNs</a:t>
            </a:r>
            <a:r>
              <a:rPr lang="en-US" sz="28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55545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57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Image" descr="Image"/>
          <p:cNvPicPr>
            <a:picLocks noChangeAspect="1"/>
          </p:cNvPicPr>
          <p:nvPr/>
        </p:nvPicPr>
        <p:blipFill rotWithShape="1">
          <a:blip r:embed="rId3"/>
          <a:srcRect t="88193"/>
          <a:stretch/>
        </p:blipFill>
        <p:spPr>
          <a:xfrm>
            <a:off x="421310" y="8469443"/>
            <a:ext cx="12326111" cy="1091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A collage of people&#10;&#10;Description automatically generated with medium confidence">
            <a:extLst>
              <a:ext uri="{FF2B5EF4-FFF2-40B4-BE49-F238E27FC236}">
                <a16:creationId xmlns:a16="http://schemas.microsoft.com/office/drawing/2014/main" id="{905CC17E-47E5-0B95-7935-251498CB62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21"/>
          <a:stretch/>
        </p:blipFill>
        <p:spPr>
          <a:xfrm>
            <a:off x="2529228" y="1521196"/>
            <a:ext cx="7548628" cy="600626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EBBCB35-4D39-B6FF-3E57-B4EA9D5D6F07}"/>
              </a:ext>
            </a:extLst>
          </p:cNvPr>
          <p:cNvSpPr txBox="1">
            <a:spLocks/>
          </p:cNvSpPr>
          <p:nvPr/>
        </p:nvSpPr>
        <p:spPr>
          <a:xfrm>
            <a:off x="1938826" y="435466"/>
            <a:ext cx="11601668" cy="988187"/>
          </a:xfrm>
          <a:prstGeom prst="rect">
            <a:avLst/>
          </a:prstGeom>
        </p:spPr>
        <p:txBody>
          <a:bodyPr/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dirty="0"/>
              <a:t>Resident Meet &amp; greet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85E249-7982-8C27-79EF-26FE5D809C9C}"/>
              </a:ext>
            </a:extLst>
          </p:cNvPr>
          <p:cNvSpPr txBox="1"/>
          <p:nvPr/>
        </p:nvSpPr>
        <p:spPr>
          <a:xfrm>
            <a:off x="1450391" y="7521397"/>
            <a:ext cx="10104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240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77"/>
                <a:sym typeface="Avenir Light"/>
              </a:rPr>
              <a:t>Follow us on social media for more details. </a:t>
            </a:r>
          </a:p>
        </p:txBody>
      </p:sp>
    </p:spTree>
    <p:extLst>
      <p:ext uri="{BB962C8B-B14F-4D97-AF65-F5344CB8AC3E}">
        <p14:creationId xmlns:p14="http://schemas.microsoft.com/office/powerpoint/2010/main" val="255441434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57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Image" descr="Image"/>
          <p:cNvPicPr>
            <a:picLocks noChangeAspect="1"/>
          </p:cNvPicPr>
          <p:nvPr/>
        </p:nvPicPr>
        <p:blipFill rotWithShape="1">
          <a:blip r:embed="rId3"/>
          <a:srcRect t="88193"/>
          <a:stretch/>
        </p:blipFill>
        <p:spPr>
          <a:xfrm>
            <a:off x="440765" y="8469443"/>
            <a:ext cx="12326111" cy="109147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95D4F69-DD6E-394A-C242-6C5F47752021}"/>
              </a:ext>
            </a:extLst>
          </p:cNvPr>
          <p:cNvSpPr txBox="1">
            <a:spLocks/>
          </p:cNvSpPr>
          <p:nvPr/>
        </p:nvSpPr>
        <p:spPr>
          <a:xfrm>
            <a:off x="499539" y="621493"/>
            <a:ext cx="8814585" cy="988187"/>
          </a:xfrm>
          <a:prstGeom prst="rect">
            <a:avLst/>
          </a:prstGeom>
        </p:spPr>
        <p:txBody>
          <a:bodyPr/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dirty="0">
                <a:solidFill>
                  <a:schemeClr val="tx1"/>
                </a:solidFill>
              </a:rPr>
              <a:t>Social media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656F3DC-DD5C-496B-116E-BC36E4278E43}"/>
              </a:ext>
            </a:extLst>
          </p:cNvPr>
          <p:cNvSpPr txBox="1">
            <a:spLocks/>
          </p:cNvSpPr>
          <p:nvPr/>
        </p:nvSpPr>
        <p:spPr>
          <a:xfrm>
            <a:off x="498409" y="2440025"/>
            <a:ext cx="11125200" cy="3807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Tx/>
              <a:buNone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Website: </a:t>
            </a:r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https://neurosurgery.uci.edu/residency.asp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13" name="Picture 12" descr="File:Instagram logo 2016.svg - Wikipedia">
            <a:extLst>
              <a:ext uri="{FF2B5EF4-FFF2-40B4-BE49-F238E27FC236}">
                <a16:creationId xmlns:a16="http://schemas.microsoft.com/office/drawing/2014/main" id="{0F1B3DF3-C3E3-DCD3-AEE5-212B3651D9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15" y="3359033"/>
            <a:ext cx="1517767" cy="15177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FB0EA0-3236-1A79-6872-110567D75B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2103" y="3362536"/>
            <a:ext cx="1853306" cy="1853306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61DBE3CF-731C-2C09-B480-CF07EE258B4B}"/>
              </a:ext>
            </a:extLst>
          </p:cNvPr>
          <p:cNvSpPr txBox="1">
            <a:spLocks/>
          </p:cNvSpPr>
          <p:nvPr/>
        </p:nvSpPr>
        <p:spPr>
          <a:xfrm>
            <a:off x="4789333" y="3810811"/>
            <a:ext cx="4598893" cy="771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/>
            <a:r>
              <a:rPr lang="en-US" sz="2800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@ucineurosurgery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6" name="Picture 15" descr="Twitter – Wikipedia">
            <a:extLst>
              <a:ext uri="{FF2B5EF4-FFF2-40B4-BE49-F238E27FC236}">
                <a16:creationId xmlns:a16="http://schemas.microsoft.com/office/drawing/2014/main" id="{62205604-009C-D233-CAFD-15C2B42AA5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63" y="6056725"/>
            <a:ext cx="1180787" cy="9603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A032E8D-E00A-3302-BBBA-DB1E0EBE4AD2}"/>
              </a:ext>
            </a:extLst>
          </p:cNvPr>
          <p:cNvSpPr txBox="1"/>
          <p:nvPr/>
        </p:nvSpPr>
        <p:spPr>
          <a:xfrm>
            <a:off x="2802103" y="6325018"/>
            <a:ext cx="3177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</a:t>
            </a:r>
            <a:r>
              <a:rPr lang="en-US" sz="2800" dirty="0" err="1">
                <a:solidFill>
                  <a:schemeClr val="tx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UCIneurosurgery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230A9D-AD64-5A67-A2E9-A25BC45F62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62006" y="67548"/>
            <a:ext cx="4598892" cy="961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7583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57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C2810-3C5B-592C-4937-9BF46EE2A2B9}"/>
              </a:ext>
            </a:extLst>
          </p:cNvPr>
          <p:cNvSpPr txBox="1">
            <a:spLocks/>
          </p:cNvSpPr>
          <p:nvPr/>
        </p:nvSpPr>
        <p:spPr>
          <a:xfrm>
            <a:off x="227166" y="504763"/>
            <a:ext cx="8814585" cy="988187"/>
          </a:xfrm>
          <a:prstGeom prst="rect">
            <a:avLst/>
          </a:prstGeom>
        </p:spPr>
        <p:txBody>
          <a:bodyPr/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dirty="0"/>
              <a:t>Rotation 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EF168-F39D-2F69-6934-00F8C01D8FA9}"/>
              </a:ext>
            </a:extLst>
          </p:cNvPr>
          <p:cNvSpPr txBox="1">
            <a:spLocks/>
          </p:cNvSpPr>
          <p:nvPr/>
        </p:nvSpPr>
        <p:spPr>
          <a:xfrm>
            <a:off x="45388" y="2209828"/>
            <a:ext cx="4496316" cy="560940"/>
          </a:xfrm>
          <a:prstGeom prst="rect">
            <a:avLst/>
          </a:prstGeom>
        </p:spPr>
        <p:txBody>
          <a:bodyPr/>
          <a:lstStyle>
            <a:lvl1pPr marL="4699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9398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14097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18796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23495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28194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32893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37592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4229100" marR="0" indent="-469900" algn="l" defTabSz="58420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646464"/>
              </a:buClr>
              <a:buSzPct val="90000"/>
              <a:buFontTx/>
              <a:buChar char="•"/>
              <a:tabLst/>
              <a:defRPr sz="36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marL="342900" indent="-342900" hangingPunct="1">
              <a:buFont typeface="Arial" panose="020B0604020202020204" pitchFamily="34" charset="0"/>
              <a:buChar char="•"/>
            </a:pPr>
            <a:r>
              <a:rPr lang="en-US" sz="2500" dirty="0">
                <a:latin typeface="Gill Sans MT" panose="020B0502020104020203" pitchFamily="34" charset="77"/>
              </a:rPr>
              <a:t>UC Irvine Medical Center</a:t>
            </a:r>
          </a:p>
          <a:p>
            <a:pPr hangingPunct="1"/>
            <a:endParaRPr lang="en-US" sz="2500" dirty="0">
              <a:latin typeface="Gill Sans MT" panose="020B0502020104020203" pitchFamily="34" charset="77"/>
            </a:endParaRPr>
          </a:p>
          <a:p>
            <a:pPr hangingPunct="1"/>
            <a:endParaRPr lang="en-US" sz="2500" dirty="0">
              <a:latin typeface="Gill Sans MT" panose="020B0502020104020203" pitchFamily="34" charset="77"/>
            </a:endParaRPr>
          </a:p>
          <a:p>
            <a:pPr hangingPunct="1"/>
            <a:endParaRPr lang="en-US" sz="2500" dirty="0">
              <a:latin typeface="Gill Sans MT" panose="020B0502020104020203" pitchFamily="34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CB2857-6E94-1E6F-E83C-28E496AACDBA}"/>
              </a:ext>
            </a:extLst>
          </p:cNvPr>
          <p:cNvSpPr/>
          <p:nvPr/>
        </p:nvSpPr>
        <p:spPr>
          <a:xfrm>
            <a:off x="8846679" y="1079103"/>
            <a:ext cx="334258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>
                <a:latin typeface="Gill Sans MT" panose="020B0502020104020203" pitchFamily="34" charset="77"/>
              </a:rPr>
              <a:t>Long Beach VA Hospital</a:t>
            </a:r>
          </a:p>
        </p:txBody>
      </p:sp>
      <p:pic>
        <p:nvPicPr>
          <p:cNvPr id="6" name="Picture 4" descr="Long Beach VA patient has coronavirus; hospital closes to visitors - Los  Angeles Times">
            <a:extLst>
              <a:ext uri="{FF2B5EF4-FFF2-40B4-BE49-F238E27FC236}">
                <a16:creationId xmlns:a16="http://schemas.microsoft.com/office/drawing/2014/main" id="{6B7EB099-2F89-ED2F-DF55-341401B4A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185" y="1758621"/>
            <a:ext cx="4673335" cy="305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98520EE-FCBD-96C1-B75B-00FEC452977A}"/>
              </a:ext>
            </a:extLst>
          </p:cNvPr>
          <p:cNvSpPr/>
          <p:nvPr/>
        </p:nvSpPr>
        <p:spPr>
          <a:xfrm>
            <a:off x="6502400" y="6599178"/>
            <a:ext cx="671930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500" dirty="0">
              <a:latin typeface="Gill Sans MT" panose="020B0502020104020203" pitchFamily="34" charset="77"/>
            </a:endParaRPr>
          </a:p>
          <a:p>
            <a:r>
              <a:rPr lang="en-US" sz="2500" dirty="0">
                <a:latin typeface="Gill Sans MT" panose="020B0502020104020203" pitchFamily="34" charset="77"/>
              </a:rPr>
              <a:t>Children’s Health of Orange County: CHOC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7C546A-0A6B-C874-9A06-EDB7151FA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99" y="2844297"/>
            <a:ext cx="7028427" cy="394832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585E665-EA7F-7A3E-5E1B-AFA12639E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386" y="7460952"/>
            <a:ext cx="6021334" cy="213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31767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57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Image" descr="Image"/>
          <p:cNvPicPr>
            <a:picLocks noChangeAspect="1"/>
          </p:cNvPicPr>
          <p:nvPr/>
        </p:nvPicPr>
        <p:blipFill rotWithShape="1">
          <a:blip r:embed="rId3"/>
          <a:srcRect t="88193"/>
          <a:stretch/>
        </p:blipFill>
        <p:spPr>
          <a:xfrm>
            <a:off x="421310" y="8469443"/>
            <a:ext cx="12326111" cy="1091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5075A78D-59C7-A503-2316-4A1B9C032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425450"/>
            <a:ext cx="12253290" cy="883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3615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57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Image" descr="Image"/>
          <p:cNvPicPr>
            <a:picLocks noChangeAspect="1"/>
          </p:cNvPicPr>
          <p:nvPr/>
        </p:nvPicPr>
        <p:blipFill rotWithShape="1">
          <a:blip r:embed="rId3"/>
          <a:srcRect t="88193"/>
          <a:stretch/>
        </p:blipFill>
        <p:spPr>
          <a:xfrm>
            <a:off x="421310" y="8469443"/>
            <a:ext cx="12326111" cy="1091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A picture containing text, outdoor, screenshot&#10;&#10;Description automatically generated">
            <a:extLst>
              <a:ext uri="{FF2B5EF4-FFF2-40B4-BE49-F238E27FC236}">
                <a16:creationId xmlns:a16="http://schemas.microsoft.com/office/drawing/2014/main" id="{DD7548C4-60E3-F06A-7B92-0C3CD8A5D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666750"/>
            <a:ext cx="12325897" cy="847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80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57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Image" descr="Image"/>
          <p:cNvPicPr>
            <a:picLocks noChangeAspect="1"/>
          </p:cNvPicPr>
          <p:nvPr/>
        </p:nvPicPr>
        <p:blipFill rotWithShape="1">
          <a:blip r:embed="rId3"/>
          <a:srcRect t="88193"/>
          <a:stretch/>
        </p:blipFill>
        <p:spPr>
          <a:xfrm>
            <a:off x="421310" y="8469443"/>
            <a:ext cx="12326111" cy="1091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9511F60-5B44-CE35-DBE0-51AD847B0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49" y="755650"/>
            <a:ext cx="12587863" cy="843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2282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57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Image" descr="Image"/>
          <p:cNvPicPr>
            <a:picLocks noChangeAspect="1"/>
          </p:cNvPicPr>
          <p:nvPr/>
        </p:nvPicPr>
        <p:blipFill rotWithShape="1">
          <a:blip r:embed="rId3"/>
          <a:srcRect t="88193"/>
          <a:stretch/>
        </p:blipFill>
        <p:spPr>
          <a:xfrm>
            <a:off x="421310" y="8469443"/>
            <a:ext cx="12326111" cy="1091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0DAC1F0-3795-35FA-C60B-2A10F8D08C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0" y="139700"/>
            <a:ext cx="12348540" cy="933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3019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57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Image" descr="Image"/>
          <p:cNvPicPr>
            <a:picLocks noChangeAspect="1"/>
          </p:cNvPicPr>
          <p:nvPr/>
        </p:nvPicPr>
        <p:blipFill rotWithShape="1">
          <a:blip r:embed="rId3"/>
          <a:srcRect t="88193"/>
          <a:stretch/>
        </p:blipFill>
        <p:spPr>
          <a:xfrm>
            <a:off x="421310" y="8469443"/>
            <a:ext cx="12326111" cy="1091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06F8ED-B5CC-EF5B-3893-EAA9704ACA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49" y="539749"/>
            <a:ext cx="11807991" cy="862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6924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57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Image" descr="Image"/>
          <p:cNvPicPr>
            <a:picLocks noChangeAspect="1"/>
          </p:cNvPicPr>
          <p:nvPr/>
        </p:nvPicPr>
        <p:blipFill rotWithShape="1">
          <a:blip r:embed="rId3"/>
          <a:srcRect t="88193"/>
          <a:stretch/>
        </p:blipFill>
        <p:spPr>
          <a:xfrm>
            <a:off x="421310" y="8469443"/>
            <a:ext cx="12326111" cy="1091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662BAE2A-6F91-58B8-9914-3C5A35026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03200"/>
            <a:ext cx="11761972" cy="917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977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57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Image" descr="Image"/>
          <p:cNvPicPr>
            <a:picLocks noChangeAspect="1"/>
          </p:cNvPicPr>
          <p:nvPr/>
        </p:nvPicPr>
        <p:blipFill rotWithShape="1">
          <a:blip r:embed="rId3"/>
          <a:srcRect t="88193"/>
          <a:stretch/>
        </p:blipFill>
        <p:spPr>
          <a:xfrm>
            <a:off x="421310" y="8469443"/>
            <a:ext cx="12326111" cy="109147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F0A7CD-AC2E-D982-145D-BD3049D1D0E8}"/>
              </a:ext>
            </a:extLst>
          </p:cNvPr>
          <p:cNvSpPr txBox="1">
            <a:spLocks/>
          </p:cNvSpPr>
          <p:nvPr/>
        </p:nvSpPr>
        <p:spPr>
          <a:xfrm>
            <a:off x="421310" y="619011"/>
            <a:ext cx="11125200" cy="988187"/>
          </a:xfrm>
          <a:prstGeom prst="rect">
            <a:avLst/>
          </a:prstGeom>
        </p:spPr>
        <p:txBody>
          <a:bodyPr/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all" spc="72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en-US" dirty="0"/>
              <a:t>Program contacts</a:t>
            </a:r>
            <a:endParaRPr lang="en-US" dirty="0">
              <a:latin typeface="Baskerville BT" panose="020206020705060203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6FCE4C-F065-F1F7-A4BD-77888A07E8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" t="1" r="19697" b="33670"/>
          <a:stretch/>
        </p:blipFill>
        <p:spPr>
          <a:xfrm>
            <a:off x="6968219" y="5790797"/>
            <a:ext cx="1976665" cy="26517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B5449A-4F11-361D-D222-46CCD86823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" r="8959" b="24642"/>
          <a:stretch/>
        </p:blipFill>
        <p:spPr>
          <a:xfrm>
            <a:off x="6968219" y="2236973"/>
            <a:ext cx="1976665" cy="26517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B7CA13-0C52-1476-F0D2-5A5BE6E27757}"/>
              </a:ext>
            </a:extLst>
          </p:cNvPr>
          <p:cNvSpPr txBox="1"/>
          <p:nvPr/>
        </p:nvSpPr>
        <p:spPr>
          <a:xfrm>
            <a:off x="9088807" y="2928565"/>
            <a:ext cx="31694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</a:rPr>
              <a:t>Kiarash Golshani, MD</a:t>
            </a:r>
          </a:p>
          <a:p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</a:rPr>
              <a:t>Residency Program Director</a:t>
            </a:r>
          </a:p>
          <a:p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kgolshan@hs.uci.edu</a:t>
            </a:r>
            <a:endParaRPr lang="en-US" sz="2000" dirty="0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1EF1FE-793B-12EA-4A3D-741C2D87C819}"/>
              </a:ext>
            </a:extLst>
          </p:cNvPr>
          <p:cNvSpPr txBox="1"/>
          <p:nvPr/>
        </p:nvSpPr>
        <p:spPr>
          <a:xfrm>
            <a:off x="9002543" y="6504034"/>
            <a:ext cx="34173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</a:rPr>
              <a:t>Sumeet Vadera, MD</a:t>
            </a:r>
          </a:p>
          <a:p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</a:rPr>
              <a:t>Associate Residency Program Director</a:t>
            </a:r>
          </a:p>
          <a:p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svadera1@hs.uci.edu</a:t>
            </a:r>
            <a:endParaRPr lang="en-US" sz="2000" dirty="0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E07421-805B-A37F-4BC6-8B2CCBA400E9}"/>
              </a:ext>
            </a:extLst>
          </p:cNvPr>
          <p:cNvSpPr txBox="1"/>
          <p:nvPr/>
        </p:nvSpPr>
        <p:spPr>
          <a:xfrm>
            <a:off x="3205684" y="6350145"/>
            <a:ext cx="34173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</a:rPr>
              <a:t>Leslie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77"/>
              </a:rPr>
              <a:t>Weterrings</a:t>
            </a:r>
            <a:endParaRPr lang="en-US" sz="2000" dirty="0">
              <a:solidFill>
                <a:schemeClr val="tx1"/>
              </a:solidFill>
              <a:latin typeface="Gill Sans MT" panose="020B0502020104020203" pitchFamily="34" charset="77"/>
            </a:endParaRPr>
          </a:p>
          <a:p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</a:rPr>
              <a:t>Residency Program Coordinator</a:t>
            </a:r>
          </a:p>
          <a:p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  <a:hlinkClick r:id="rId8"/>
              </a:rPr>
              <a:t>lweterri@uci.edu</a:t>
            </a:r>
            <a:endParaRPr lang="en-US" sz="2000" dirty="0">
              <a:solidFill>
                <a:schemeClr val="tx1"/>
              </a:solidFill>
              <a:latin typeface="Gill Sans MT" panose="020B0502020104020203" pitchFamily="34" charset="77"/>
            </a:endParaRPr>
          </a:p>
          <a:p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</a:rPr>
              <a:t>(714) 456-6966</a:t>
            </a:r>
          </a:p>
        </p:txBody>
      </p:sp>
      <p:pic>
        <p:nvPicPr>
          <p:cNvPr id="8" name="Picture 2" descr="10+ «Weterrings» profiler | LinkedIn">
            <a:extLst>
              <a:ext uri="{FF2B5EF4-FFF2-40B4-BE49-F238E27FC236}">
                <a16:creationId xmlns:a16="http://schemas.microsoft.com/office/drawing/2014/main" id="{97BF5A87-3FB5-5E5E-3AAB-45C538B2A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3"/>
          <a:stretch/>
        </p:blipFill>
        <p:spPr bwMode="auto">
          <a:xfrm>
            <a:off x="1361425" y="5790797"/>
            <a:ext cx="2293414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81EC1ED-D073-DE2B-100E-B534C588D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425" y="2126071"/>
            <a:ext cx="2293414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2BB9FE5-2011-1A6B-D88A-13A4DE380A13}"/>
              </a:ext>
            </a:extLst>
          </p:cNvPr>
          <p:cNvSpPr txBox="1"/>
          <p:nvPr/>
        </p:nvSpPr>
        <p:spPr>
          <a:xfrm>
            <a:off x="3648576" y="2928565"/>
            <a:ext cx="30091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</a:rPr>
              <a:t>Frank Hsu, MD, PhD</a:t>
            </a:r>
          </a:p>
          <a:p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</a:rPr>
              <a:t>Chairman of Neurosurgery</a:t>
            </a:r>
          </a:p>
          <a:p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  <a:hlinkClick r:id="rId11"/>
              </a:rPr>
              <a:t>fpkhsu@hs.uci.edu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760493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3_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58A6699446E54EB1B9938C7A0AF913" ma:contentTypeVersion="12" ma:contentTypeDescription="Create a new document." ma:contentTypeScope="" ma:versionID="89b6a7888f0c24f05d6f22d19f592f7f">
  <xsd:schema xmlns:xsd="http://www.w3.org/2001/XMLSchema" xmlns:xs="http://www.w3.org/2001/XMLSchema" xmlns:p="http://schemas.microsoft.com/office/2006/metadata/properties" xmlns:ns2="cdde799e-c1e9-411e-8621-d354a9574e39" xmlns:ns3="85453367-ee7d-43ac-bf9b-9ea4e1e47e58" targetNamespace="http://schemas.microsoft.com/office/2006/metadata/properties" ma:root="true" ma:fieldsID="3c8442875f3437e0fd2fc8499fbf0754" ns2:_="" ns3:_="">
    <xsd:import namespace="cdde799e-c1e9-411e-8621-d354a9574e39"/>
    <xsd:import namespace="85453367-ee7d-43ac-bf9b-9ea4e1e47e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de799e-c1e9-411e-8621-d354a9574e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453367-ee7d-43ac-bf9b-9ea4e1e47e5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A5D7B9-6D91-4615-8759-3AA03198A1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de799e-c1e9-411e-8621-d354a9574e39"/>
    <ds:schemaRef ds:uri="85453367-ee7d-43ac-bf9b-9ea4e1e47e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3F3C000-9B81-47DB-8146-B6C81DA01D47}">
  <ds:schemaRefs>
    <ds:schemaRef ds:uri="cdde799e-c1e9-411e-8621-d354a9574e39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85453367-ee7d-43ac-bf9b-9ea4e1e47e58"/>
    <ds:schemaRef ds:uri="http://www.w3.org/XML/1998/namespace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0DF78C06-4B68-48AC-B819-016C1441A32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1097</Words>
  <Application>Microsoft Office PowerPoint</Application>
  <PresentationFormat>Custom</PresentationFormat>
  <Paragraphs>133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7" baseType="lpstr">
      <vt:lpstr>Arial</vt:lpstr>
      <vt:lpstr>Avenir Book</vt:lpstr>
      <vt:lpstr>Avenir Light</vt:lpstr>
      <vt:lpstr>Avenir Next Regular</vt:lpstr>
      <vt:lpstr>Baskerville</vt:lpstr>
      <vt:lpstr>Baskerville BT</vt:lpstr>
      <vt:lpstr>Book Antiqua</vt:lpstr>
      <vt:lpstr>Calibri</vt:lpstr>
      <vt:lpstr>Copperplate</vt:lpstr>
      <vt:lpstr>Gill Sans</vt:lpstr>
      <vt:lpstr>Gill Sans MT</vt:lpstr>
      <vt:lpstr>Helvetica</vt:lpstr>
      <vt:lpstr>Helvetica Neue</vt:lpstr>
      <vt:lpstr>Helvetica Neue Light</vt:lpstr>
      <vt:lpstr>Lucida Sans Regular</vt:lpstr>
      <vt:lpstr>Palatino</vt:lpstr>
      <vt:lpstr>Times Roman</vt:lpstr>
      <vt:lpstr>New_Template1</vt:lpstr>
      <vt:lpstr>1_New_Template1</vt:lpstr>
      <vt:lpstr>2_New_Template1</vt:lpstr>
      <vt:lpstr>3_New_Template1</vt:lpstr>
      <vt:lpstr>CNS Virtual residency fair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Neurological Surgery State of Department</dc:title>
  <dc:creator>Alicia Skulemowski</dc:creator>
  <cp:lastModifiedBy>Alicia Skulemowski</cp:lastModifiedBy>
  <cp:revision>13</cp:revision>
  <dcterms:modified xsi:type="dcterms:W3CDTF">2023-07-18T17:14:31Z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0x010100F758A6699446E54EB1B9938C7A0AF913</vt:lpwstr>
  </property>
</Properties>
</file>