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venir LT Std 35 Light"/>
        <a:ea typeface="Avenir LT Std 35 Light"/>
        <a:cs typeface="Avenir LT Std 35 Light"/>
        <a:sym typeface="Avenir LT Std 35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CCCD"/>
          </a:solidFill>
        </a:fill>
      </a:tcStyle>
    </a:wholeTbl>
    <a:band2H>
      <a:tcTxStyle b="def" i="def"/>
      <a:tcStyle>
        <a:tcBdr/>
        <a:fill>
          <a:solidFill>
            <a:srgbClr val="F0E7E7"/>
          </a:solidFill>
        </a:fill>
      </a:tcStyle>
    </a:band2H>
    <a:firstCol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DD9"/>
          </a:solidFill>
        </a:fill>
      </a:tcStyle>
    </a:wholeTbl>
    <a:band2H>
      <a:tcTxStyle b="def" i="def"/>
      <a:tcStyle>
        <a:tcBdr/>
        <a:fill>
          <a:solidFill>
            <a:srgbClr val="E7E8ED"/>
          </a:solidFill>
        </a:fill>
      </a:tcStyle>
    </a:band2H>
    <a:firstCol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5D6"/>
          </a:solidFill>
        </a:fill>
      </a:tcStyle>
    </a:wholeTbl>
    <a:band2H>
      <a:tcTxStyle b="def" i="def"/>
      <a:tcStyle>
        <a:tcBdr/>
        <a:fill>
          <a:solidFill>
            <a:srgbClr val="EBEBEC"/>
          </a:solidFill>
        </a:fill>
      </a:tcStyle>
    </a:band2H>
    <a:firstCol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venir LT Std 35 Light"/>
          <a:ea typeface="Avenir LT Std 35 Light"/>
          <a:cs typeface="Avenir LT Std 35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LT Std 35 Light"/>
          <a:ea typeface="Avenir LT Std 35 Light"/>
          <a:cs typeface="Avenir LT Std 35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Shape 6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5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1906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9"/>
          <p:cNvSpPr/>
          <p:nvPr/>
        </p:nvSpPr>
        <p:spPr>
          <a:xfrm>
            <a:off x="0" y="11"/>
            <a:ext cx="4074837" cy="6858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112" name="Rectangle 10"/>
          <p:cNvSpPr/>
          <p:nvPr/>
        </p:nvSpPr>
        <p:spPr>
          <a:xfrm>
            <a:off x="4051375" y="11"/>
            <a:ext cx="97537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113" name="Body Level One…"/>
          <p:cNvSpPr txBox="1"/>
          <p:nvPr>
            <p:ph type="body" idx="1"/>
          </p:nvPr>
        </p:nvSpPr>
        <p:spPr>
          <a:xfrm>
            <a:off x="4800600" y="731519"/>
            <a:ext cx="6492241" cy="5257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342900">
              <a:buSzPct val="100000"/>
              <a:buFont typeface="Arial"/>
              <a:buChar char="•"/>
              <a:defRPr sz="2400">
                <a:latin typeface="+mn-lt"/>
                <a:ea typeface="+mn-ea"/>
                <a:cs typeface="+mn-cs"/>
                <a:sym typeface="Calibri"/>
              </a:defRPr>
            </a:lvl1pPr>
            <a:lvl2pPr marL="754380" indent="-411480">
              <a:buSzPct val="100000"/>
              <a:buFont typeface="Arial"/>
              <a:buChar char="•"/>
              <a:defRPr sz="2400">
                <a:latin typeface="+mn-lt"/>
                <a:ea typeface="+mn-ea"/>
                <a:cs typeface="+mn-cs"/>
                <a:sym typeface="Calibri"/>
              </a:defRPr>
            </a:lvl2pPr>
            <a:lvl3pPr marL="1143000" indent="-457200">
              <a:buSzPct val="100000"/>
              <a:buFont typeface="Arial"/>
              <a:buChar char="•"/>
              <a:defRPr sz="2400">
                <a:latin typeface="+mn-lt"/>
                <a:ea typeface="+mn-ea"/>
                <a:cs typeface="+mn-cs"/>
                <a:sym typeface="Calibri"/>
              </a:defRPr>
            </a:lvl3pPr>
            <a:lvl4pPr marL="1485900" indent="-457200">
              <a:buSzPct val="100000"/>
              <a:buFont typeface="Arial"/>
              <a:buChar char="•"/>
              <a:defRPr sz="2400">
                <a:latin typeface="+mn-lt"/>
                <a:ea typeface="+mn-ea"/>
                <a:cs typeface="+mn-cs"/>
                <a:sym typeface="Calibri"/>
              </a:defRPr>
            </a:lvl4pPr>
            <a:lvl5pPr marL="1885950" indent="-514350">
              <a:buSzPct val="100000"/>
              <a:buFont typeface="Arial"/>
              <a:buChar char="•"/>
              <a:defRPr sz="2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Title Text"/>
          <p:cNvSpPr txBox="1"/>
          <p:nvPr>
            <p:ph type="title"/>
          </p:nvPr>
        </p:nvSpPr>
        <p:spPr>
          <a:xfrm>
            <a:off x="491412" y="731519"/>
            <a:ext cx="3200401" cy="154685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1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361238"/>
            <a:ext cx="98921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124" name="Title Text"/>
          <p:cNvSpPr txBox="1"/>
          <p:nvPr>
            <p:ph type="title"/>
          </p:nvPr>
        </p:nvSpPr>
        <p:spPr>
          <a:xfrm>
            <a:off x="414527" y="638507"/>
            <a:ext cx="11362947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half" idx="1"/>
          </p:nvPr>
        </p:nvSpPr>
        <p:spPr>
          <a:xfrm>
            <a:off x="406167" y="3122353"/>
            <a:ext cx="11390706" cy="16557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166" y="4972756"/>
            <a:ext cx="3663171" cy="1693179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Blue 2">
    <p:bg>
      <p:bgPr>
        <a:solidFill>
          <a:srgbClr val="0034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135" name="Rectangle 4"/>
          <p:cNvSpPr/>
          <p:nvPr/>
        </p:nvSpPr>
        <p:spPr>
          <a:xfrm>
            <a:off x="0" y="-25398"/>
            <a:ext cx="12192000" cy="2641601"/>
          </a:xfrm>
          <a:prstGeom prst="rect">
            <a:avLst/>
          </a:prstGeom>
          <a:solidFill>
            <a:srgbClr val="FFFFFF">
              <a:alpha val="1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3408" y="-25399"/>
            <a:ext cx="8348592" cy="264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33" y="219454"/>
            <a:ext cx="3620527" cy="215189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Text"/>
          <p:cNvSpPr txBox="1"/>
          <p:nvPr>
            <p:ph type="title"/>
          </p:nvPr>
        </p:nvSpPr>
        <p:spPr>
          <a:xfrm>
            <a:off x="414527" y="2861055"/>
            <a:ext cx="11362947" cy="214691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sz="quarter" idx="1"/>
          </p:nvPr>
        </p:nvSpPr>
        <p:spPr>
          <a:xfrm>
            <a:off x="406167" y="5320145"/>
            <a:ext cx="11390706" cy="115973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9962465" cy="686587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Body Level One…"/>
          <p:cNvSpPr txBox="1"/>
          <p:nvPr>
            <p:ph type="body" sz="quarter" idx="1"/>
          </p:nvPr>
        </p:nvSpPr>
        <p:spPr>
          <a:xfrm>
            <a:off x="4708235" y="4201345"/>
            <a:ext cx="7164684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itle Text"/>
          <p:cNvSpPr txBox="1"/>
          <p:nvPr>
            <p:ph type="title"/>
          </p:nvPr>
        </p:nvSpPr>
        <p:spPr>
          <a:xfrm>
            <a:off x="4706111" y="1717499"/>
            <a:ext cx="7147223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50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1906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9962465" cy="686587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Text"/>
          <p:cNvSpPr txBox="1"/>
          <p:nvPr>
            <p:ph type="title"/>
          </p:nvPr>
        </p:nvSpPr>
        <p:spPr>
          <a:xfrm>
            <a:off x="4706111" y="1717498"/>
            <a:ext cx="7147223" cy="332599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6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8377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/>
          <p:nvPr>
            <p:ph type="body" sz="quarter" idx="1"/>
          </p:nvPr>
        </p:nvSpPr>
        <p:spPr>
          <a:xfrm>
            <a:off x="2867984" y="4201345"/>
            <a:ext cx="8909489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Title Text"/>
          <p:cNvSpPr txBox="1"/>
          <p:nvPr>
            <p:ph type="title"/>
          </p:nvPr>
        </p:nvSpPr>
        <p:spPr>
          <a:xfrm>
            <a:off x="2871892" y="1717499"/>
            <a:ext cx="8905580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Blue 1">
    <p:bg>
      <p:bgPr>
        <a:solidFill>
          <a:srgbClr val="0034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/>
          <p:nvPr>
            <p:ph type="title"/>
          </p:nvPr>
        </p:nvSpPr>
        <p:spPr>
          <a:xfrm>
            <a:off x="1219200" y="685800"/>
            <a:ext cx="9753600" cy="2362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Body Level One…"/>
          <p:cNvSpPr txBox="1"/>
          <p:nvPr>
            <p:ph type="body" sz="quarter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609570" algn="ctr">
              <a:defRPr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indent="1219140" algn="ctr">
              <a:defRPr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828708" algn="ctr">
              <a:defRPr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indent="2438277" algn="ctr">
              <a:defRPr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6"/>
          <p:cNvSpPr/>
          <p:nvPr/>
        </p:nvSpPr>
        <p:spPr>
          <a:xfrm>
            <a:off x="-2" y="0"/>
            <a:ext cx="24384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8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383981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itle Text"/>
          <p:cNvSpPr txBox="1"/>
          <p:nvPr>
            <p:ph type="title"/>
          </p:nvPr>
        </p:nvSpPr>
        <p:spPr>
          <a:xfrm>
            <a:off x="2871892" y="365125"/>
            <a:ext cx="8814587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190" name="Body Level One…"/>
          <p:cNvSpPr txBox="1"/>
          <p:nvPr>
            <p:ph type="body" idx="1"/>
          </p:nvPr>
        </p:nvSpPr>
        <p:spPr>
          <a:xfrm>
            <a:off x="2871892" y="1572767"/>
            <a:ext cx="8814587" cy="495604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6"/>
          <p:cNvSpPr/>
          <p:nvPr/>
        </p:nvSpPr>
        <p:spPr>
          <a:xfrm>
            <a:off x="-2" y="0"/>
            <a:ext cx="24384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9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383981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Text"/>
          <p:cNvSpPr txBox="1"/>
          <p:nvPr>
            <p:ph type="title"/>
          </p:nvPr>
        </p:nvSpPr>
        <p:spPr>
          <a:xfrm>
            <a:off x="2871892" y="365125"/>
            <a:ext cx="8814587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idx="1"/>
          </p:nvPr>
        </p:nvSpPr>
        <p:spPr>
          <a:xfrm>
            <a:off x="2871892" y="1572767"/>
            <a:ext cx="8814587" cy="495604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10" name="Body Level One…"/>
          <p:cNvSpPr txBox="1"/>
          <p:nvPr>
            <p:ph type="body" sz="half" idx="1"/>
          </p:nvPr>
        </p:nvSpPr>
        <p:spPr>
          <a:xfrm>
            <a:off x="2871892" y="1572767"/>
            <a:ext cx="5077292" cy="495604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Picture Placeholder 4"/>
          <p:cNvSpPr/>
          <p:nvPr>
            <p:ph type="pic" sz="half" idx="21"/>
          </p:nvPr>
        </p:nvSpPr>
        <p:spPr>
          <a:xfrm>
            <a:off x="8242300" y="1572062"/>
            <a:ext cx="3444178" cy="4957326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ody Level One…"/>
          <p:cNvSpPr txBox="1"/>
          <p:nvPr>
            <p:ph type="body" sz="half" idx="1"/>
          </p:nvPr>
        </p:nvSpPr>
        <p:spPr>
          <a:xfrm>
            <a:off x="462834" y="4616982"/>
            <a:ext cx="11258112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471055" y="2133136"/>
            <a:ext cx="11230676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25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460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Body Level One…"/>
          <p:cNvSpPr txBox="1"/>
          <p:nvPr>
            <p:ph type="body" sz="half" idx="1"/>
          </p:nvPr>
        </p:nvSpPr>
        <p:spPr>
          <a:xfrm>
            <a:off x="2871892" y="1572769"/>
            <a:ext cx="4264404" cy="495604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Title Text"/>
          <p:cNvSpPr txBox="1"/>
          <p:nvPr>
            <p:ph type="title"/>
          </p:nvPr>
        </p:nvSpPr>
        <p:spPr>
          <a:xfrm>
            <a:off x="2871895" y="365125"/>
            <a:ext cx="8814584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Body Level One…"/>
          <p:cNvSpPr txBox="1"/>
          <p:nvPr>
            <p:ph type="body" sz="quarter" idx="1"/>
          </p:nvPr>
        </p:nvSpPr>
        <p:spPr>
          <a:xfrm>
            <a:off x="2871894" y="1589723"/>
            <a:ext cx="4334934" cy="8239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b="1" sz="2400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  <a:lvl2pPr indent="457200" defTabSz="914400">
              <a:lnSpc>
                <a:spcPct val="110000"/>
              </a:lnSpc>
              <a:spcBef>
                <a:spcPts val="600"/>
              </a:spcBef>
              <a:defRPr b="1" sz="2400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2pPr>
            <a:lvl3pPr indent="914400" defTabSz="914400">
              <a:lnSpc>
                <a:spcPct val="110000"/>
              </a:lnSpc>
              <a:spcBef>
                <a:spcPts val="600"/>
              </a:spcBef>
              <a:defRPr b="1" sz="2400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3pPr>
            <a:lvl4pPr indent="1371600" defTabSz="914400">
              <a:lnSpc>
                <a:spcPct val="110000"/>
              </a:lnSpc>
              <a:spcBef>
                <a:spcPts val="600"/>
              </a:spcBef>
              <a:defRPr b="1" sz="2400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4pPr>
            <a:lvl5pPr indent="1828800" defTabSz="914400">
              <a:lnSpc>
                <a:spcPct val="110000"/>
              </a:lnSpc>
              <a:spcBef>
                <a:spcPts val="600"/>
              </a:spcBef>
              <a:defRPr b="1" sz="2400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Text Placeholder 4"/>
          <p:cNvSpPr/>
          <p:nvPr>
            <p:ph type="body" sz="quarter" idx="21"/>
          </p:nvPr>
        </p:nvSpPr>
        <p:spPr>
          <a:xfrm>
            <a:off x="7477759" y="1589723"/>
            <a:ext cx="4208719" cy="8239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914400">
              <a:lnSpc>
                <a:spcPct val="110000"/>
              </a:lnSpc>
              <a:spcBef>
                <a:spcPts val="600"/>
              </a:spcBef>
              <a:defRPr b="1" sz="2400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</a:p>
        </p:txBody>
      </p:sp>
      <p:sp>
        <p:nvSpPr>
          <p:cNvPr id="230" name="Title Text"/>
          <p:cNvSpPr txBox="1"/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Text"/>
          <p:cNvSpPr txBox="1"/>
          <p:nvPr>
            <p:ph type="title"/>
          </p:nvPr>
        </p:nvSpPr>
        <p:spPr>
          <a:xfrm>
            <a:off x="2871892" y="365125"/>
            <a:ext cx="8814587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icture Placeholder 2"/>
          <p:cNvSpPr/>
          <p:nvPr>
            <p:ph type="pic" idx="21"/>
          </p:nvPr>
        </p:nvSpPr>
        <p:spPr>
          <a:xfrm>
            <a:off x="2871892" y="310895"/>
            <a:ext cx="8905242" cy="6217922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26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le Text"/>
          <p:cNvSpPr txBox="1"/>
          <p:nvPr>
            <p:ph type="title"/>
          </p:nvPr>
        </p:nvSpPr>
        <p:spPr>
          <a:xfrm>
            <a:off x="533401" y="365125"/>
            <a:ext cx="11125201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4" name="Body Level One…"/>
          <p:cNvSpPr txBox="1"/>
          <p:nvPr>
            <p:ph type="body" idx="1"/>
          </p:nvPr>
        </p:nvSpPr>
        <p:spPr>
          <a:xfrm>
            <a:off x="533401" y="1572766"/>
            <a:ext cx="11125201" cy="380761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27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itle Text"/>
          <p:cNvSpPr txBox="1"/>
          <p:nvPr>
            <p:ph type="title"/>
          </p:nvPr>
        </p:nvSpPr>
        <p:spPr>
          <a:xfrm>
            <a:off x="533401" y="365125"/>
            <a:ext cx="11125201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5" name="Body Level One…"/>
          <p:cNvSpPr txBox="1"/>
          <p:nvPr>
            <p:ph type="body" idx="1"/>
          </p:nvPr>
        </p:nvSpPr>
        <p:spPr>
          <a:xfrm>
            <a:off x="533401" y="1572766"/>
            <a:ext cx="11125201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28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itle Text"/>
          <p:cNvSpPr txBox="1"/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6" name="Body Level One…"/>
          <p:cNvSpPr txBox="1"/>
          <p:nvPr>
            <p:ph type="body" idx="1"/>
          </p:nvPr>
        </p:nvSpPr>
        <p:spPr>
          <a:xfrm>
            <a:off x="533400" y="1572766"/>
            <a:ext cx="11125200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838200" indent="-38100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343025" indent="-428625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8787" indent="-357187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237014" indent="-408214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29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itle Text"/>
          <p:cNvSpPr txBox="1"/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7" name="Body Level One…"/>
          <p:cNvSpPr txBox="1"/>
          <p:nvPr>
            <p:ph type="body" sz="half" idx="1"/>
          </p:nvPr>
        </p:nvSpPr>
        <p:spPr>
          <a:xfrm>
            <a:off x="533400" y="1572766"/>
            <a:ext cx="6800851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Picture Placeholder 4"/>
          <p:cNvSpPr/>
          <p:nvPr>
            <p:ph type="pic" sz="half" idx="21"/>
          </p:nvPr>
        </p:nvSpPr>
        <p:spPr>
          <a:xfrm>
            <a:off x="7639052" y="1572062"/>
            <a:ext cx="4019550" cy="487160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0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/>
          <p:nvPr>
            <p:ph type="title"/>
          </p:nvPr>
        </p:nvSpPr>
        <p:spPr>
          <a:xfrm>
            <a:off x="552451" y="365125"/>
            <a:ext cx="1110615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9" name="Body Level One…"/>
          <p:cNvSpPr txBox="1"/>
          <p:nvPr>
            <p:ph type="body" sz="half" idx="1"/>
          </p:nvPr>
        </p:nvSpPr>
        <p:spPr>
          <a:xfrm>
            <a:off x="552453" y="1572766"/>
            <a:ext cx="6781800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Picture Placeholder 4"/>
          <p:cNvSpPr/>
          <p:nvPr>
            <p:ph type="pic" sz="half" idx="21"/>
          </p:nvPr>
        </p:nvSpPr>
        <p:spPr>
          <a:xfrm>
            <a:off x="7639052" y="1572062"/>
            <a:ext cx="4019550" cy="4871603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5128" y="183167"/>
            <a:ext cx="3663171" cy="1693179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1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Body Level One…"/>
          <p:cNvSpPr txBox="1"/>
          <p:nvPr>
            <p:ph type="body" sz="half" idx="1"/>
          </p:nvPr>
        </p:nvSpPr>
        <p:spPr>
          <a:xfrm>
            <a:off x="5791200" y="1572769"/>
            <a:ext cx="5867400" cy="495604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Title Text"/>
          <p:cNvSpPr txBox="1"/>
          <p:nvPr>
            <p:ph type="title"/>
          </p:nvPr>
        </p:nvSpPr>
        <p:spPr>
          <a:xfrm>
            <a:off x="552451" y="365125"/>
            <a:ext cx="1110615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2" name="Picture Placeholder 4"/>
          <p:cNvSpPr/>
          <p:nvPr>
            <p:ph type="pic" sz="half" idx="21"/>
          </p:nvPr>
        </p:nvSpPr>
        <p:spPr>
          <a:xfrm>
            <a:off x="552451" y="1573213"/>
            <a:ext cx="4933950" cy="380717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3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Body Level One…"/>
          <p:cNvSpPr txBox="1"/>
          <p:nvPr>
            <p:ph type="body" sz="quarter" idx="1"/>
          </p:nvPr>
        </p:nvSpPr>
        <p:spPr>
          <a:xfrm>
            <a:off x="533400" y="1589723"/>
            <a:ext cx="5410200" cy="8239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  <a:lvl2pPr indent="4572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2pPr>
            <a:lvl3pPr indent="9144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3pPr>
            <a:lvl4pPr indent="13716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4pPr>
            <a:lvl5pPr indent="18288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3" name="Text Placeholder 4"/>
          <p:cNvSpPr/>
          <p:nvPr>
            <p:ph type="body" sz="quarter" idx="21"/>
          </p:nvPr>
        </p:nvSpPr>
        <p:spPr>
          <a:xfrm>
            <a:off x="6248400" y="1589723"/>
            <a:ext cx="5410200" cy="8239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</a:p>
        </p:txBody>
      </p:sp>
      <p:sp>
        <p:nvSpPr>
          <p:cNvPr id="334" name="Title Text"/>
          <p:cNvSpPr txBox="1"/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4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Title Text"/>
          <p:cNvSpPr txBox="1"/>
          <p:nvPr>
            <p:ph type="title"/>
          </p:nvPr>
        </p:nvSpPr>
        <p:spPr>
          <a:xfrm>
            <a:off x="571501" y="365125"/>
            <a:ext cx="11087101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5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Picture Placeholder 2"/>
          <p:cNvSpPr/>
          <p:nvPr>
            <p:ph type="pic" idx="21"/>
          </p:nvPr>
        </p:nvSpPr>
        <p:spPr>
          <a:xfrm>
            <a:off x="533400" y="414337"/>
            <a:ext cx="11125200" cy="462915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3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6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5339222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7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itle Text"/>
          <p:cNvSpPr txBox="1"/>
          <p:nvPr>
            <p:ph type="title"/>
          </p:nvPr>
        </p:nvSpPr>
        <p:spPr>
          <a:xfrm>
            <a:off x="533401" y="365125"/>
            <a:ext cx="11125201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4" name="Body Level One…"/>
          <p:cNvSpPr txBox="1"/>
          <p:nvPr>
            <p:ph type="body" idx="1"/>
          </p:nvPr>
        </p:nvSpPr>
        <p:spPr>
          <a:xfrm>
            <a:off x="533401" y="1572766"/>
            <a:ext cx="11125201" cy="380761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8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itle Text"/>
          <p:cNvSpPr txBox="1"/>
          <p:nvPr>
            <p:ph type="title"/>
          </p:nvPr>
        </p:nvSpPr>
        <p:spPr>
          <a:xfrm>
            <a:off x="533401" y="365125"/>
            <a:ext cx="11125201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5" name="Body Level One…"/>
          <p:cNvSpPr txBox="1"/>
          <p:nvPr>
            <p:ph type="body" idx="1"/>
          </p:nvPr>
        </p:nvSpPr>
        <p:spPr>
          <a:xfrm>
            <a:off x="533401" y="1572766"/>
            <a:ext cx="11125201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9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itle Text"/>
          <p:cNvSpPr txBox="1"/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6" name="Body Level One…"/>
          <p:cNvSpPr txBox="1"/>
          <p:nvPr>
            <p:ph type="body" idx="1"/>
          </p:nvPr>
        </p:nvSpPr>
        <p:spPr>
          <a:xfrm>
            <a:off x="533400" y="1572766"/>
            <a:ext cx="11125200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6492" indent="-259292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18009" indent="-303609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61318" indent="-289718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75782" indent="-346982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40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Title Text"/>
          <p:cNvSpPr txBox="1"/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7" name="Body Level One…"/>
          <p:cNvSpPr txBox="1"/>
          <p:nvPr>
            <p:ph type="body" sz="half" idx="1"/>
          </p:nvPr>
        </p:nvSpPr>
        <p:spPr>
          <a:xfrm>
            <a:off x="533400" y="1572766"/>
            <a:ext cx="6800851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8" name="Picture Placeholder 4"/>
          <p:cNvSpPr/>
          <p:nvPr>
            <p:ph type="pic" sz="half" idx="21"/>
          </p:nvPr>
        </p:nvSpPr>
        <p:spPr>
          <a:xfrm>
            <a:off x="7639052" y="1572062"/>
            <a:ext cx="4019550" cy="487160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41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Title Text"/>
          <p:cNvSpPr txBox="1"/>
          <p:nvPr>
            <p:ph type="title"/>
          </p:nvPr>
        </p:nvSpPr>
        <p:spPr>
          <a:xfrm>
            <a:off x="552451" y="365125"/>
            <a:ext cx="1110615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9" name="Body Level One…"/>
          <p:cNvSpPr txBox="1"/>
          <p:nvPr>
            <p:ph type="body" sz="half" idx="1"/>
          </p:nvPr>
        </p:nvSpPr>
        <p:spPr>
          <a:xfrm>
            <a:off x="552453" y="1572766"/>
            <a:ext cx="6781800" cy="380761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0" name="Picture Placeholder 4"/>
          <p:cNvSpPr/>
          <p:nvPr>
            <p:ph type="pic" sz="half" idx="21"/>
          </p:nvPr>
        </p:nvSpPr>
        <p:spPr>
          <a:xfrm>
            <a:off x="7639052" y="1572062"/>
            <a:ext cx="4019550" cy="4871603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45" name="Title Text"/>
          <p:cNvSpPr txBox="1"/>
          <p:nvPr>
            <p:ph type="title"/>
          </p:nvPr>
        </p:nvSpPr>
        <p:spPr>
          <a:xfrm>
            <a:off x="568959" y="2123899"/>
            <a:ext cx="1105408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half" idx="1"/>
          </p:nvPr>
        </p:nvSpPr>
        <p:spPr>
          <a:xfrm>
            <a:off x="560978" y="4607745"/>
            <a:ext cx="11081086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4877" y="183167"/>
            <a:ext cx="3663171" cy="1693179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42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Body Level One…"/>
          <p:cNvSpPr txBox="1"/>
          <p:nvPr>
            <p:ph type="body" sz="half" idx="1"/>
          </p:nvPr>
        </p:nvSpPr>
        <p:spPr>
          <a:xfrm>
            <a:off x="5791200" y="1572769"/>
            <a:ext cx="5867400" cy="495604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11200" indent="-25400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001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57350" indent="-285750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55371" indent="-326571" defTabSz="914400">
              <a:lnSpc>
                <a:spcPct val="11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Title Text"/>
          <p:cNvSpPr txBox="1"/>
          <p:nvPr>
            <p:ph type="title"/>
          </p:nvPr>
        </p:nvSpPr>
        <p:spPr>
          <a:xfrm>
            <a:off x="552451" y="365125"/>
            <a:ext cx="1110615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2" name="Picture Placeholder 4"/>
          <p:cNvSpPr/>
          <p:nvPr>
            <p:ph type="pic" sz="half" idx="21"/>
          </p:nvPr>
        </p:nvSpPr>
        <p:spPr>
          <a:xfrm>
            <a:off x="552451" y="1573213"/>
            <a:ext cx="4933950" cy="380717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44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Body Level One…"/>
          <p:cNvSpPr txBox="1"/>
          <p:nvPr>
            <p:ph type="body" sz="quarter" idx="1"/>
          </p:nvPr>
        </p:nvSpPr>
        <p:spPr>
          <a:xfrm>
            <a:off x="533400" y="1589723"/>
            <a:ext cx="5410200" cy="8239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  <a:lvl2pPr indent="4572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2pPr>
            <a:lvl3pPr indent="9144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3pPr>
            <a:lvl4pPr indent="13716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4pPr>
            <a:lvl5pPr indent="1828800"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Text Placeholder 4"/>
          <p:cNvSpPr/>
          <p:nvPr>
            <p:ph type="body" sz="quarter" idx="21"/>
          </p:nvPr>
        </p:nvSpPr>
        <p:spPr>
          <a:xfrm>
            <a:off x="6248400" y="1589723"/>
            <a:ext cx="5410200" cy="8239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914400">
              <a:lnSpc>
                <a:spcPct val="110000"/>
              </a:lnSpc>
              <a:spcBef>
                <a:spcPts val="600"/>
              </a:spcBef>
              <a:defRPr b="1" sz="24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</a:p>
        </p:txBody>
      </p:sp>
      <p:sp>
        <p:nvSpPr>
          <p:cNvPr id="444" name="Title Text"/>
          <p:cNvSpPr txBox="1"/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4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itle Text"/>
          <p:cNvSpPr txBox="1"/>
          <p:nvPr>
            <p:ph type="title"/>
          </p:nvPr>
        </p:nvSpPr>
        <p:spPr>
          <a:xfrm>
            <a:off x="602166" y="365125"/>
            <a:ext cx="11056436" cy="98818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914400">
              <a:defRPr sz="4000"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46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Picture Placeholder 2"/>
          <p:cNvSpPr/>
          <p:nvPr>
            <p:ph type="pic" idx="21"/>
          </p:nvPr>
        </p:nvSpPr>
        <p:spPr>
          <a:xfrm>
            <a:off x="533400" y="414337"/>
            <a:ext cx="11125200" cy="462915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6"/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47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2" y="5345848"/>
            <a:ext cx="2772131" cy="1281324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48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1906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Body Level One…"/>
          <p:cNvSpPr txBox="1"/>
          <p:nvPr>
            <p:ph type="body" sz="half" idx="1"/>
          </p:nvPr>
        </p:nvSpPr>
        <p:spPr>
          <a:xfrm>
            <a:off x="462834" y="4616982"/>
            <a:ext cx="11258112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</a:defRPr>
            </a:lvl1pPr>
            <a:lvl2pPr algn="ctr">
              <a:defRPr sz="2800">
                <a:solidFill>
                  <a:schemeClr val="accent6"/>
                </a:solidFill>
              </a:defRPr>
            </a:lvl2pPr>
            <a:lvl3pPr algn="ctr">
              <a:defRPr sz="2800">
                <a:solidFill>
                  <a:schemeClr val="accent6"/>
                </a:solidFill>
              </a:defRPr>
            </a:lvl3pPr>
            <a:lvl4pPr algn="ctr">
              <a:defRPr sz="2800">
                <a:solidFill>
                  <a:schemeClr val="accent6"/>
                </a:solidFill>
              </a:defRPr>
            </a:lvl4pPr>
            <a:lvl5pPr algn="ctr">
              <a:defRPr sz="28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" name="Title Text"/>
          <p:cNvSpPr txBox="1"/>
          <p:nvPr>
            <p:ph type="title"/>
          </p:nvPr>
        </p:nvSpPr>
        <p:spPr>
          <a:xfrm>
            <a:off x="471055" y="2133136"/>
            <a:ext cx="11230676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49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460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02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3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</a:defRPr>
            </a:lvl1pPr>
            <a:lvl2pPr algn="ctr">
              <a:defRPr sz="2800">
                <a:solidFill>
                  <a:srgbClr val="BFBFBF"/>
                </a:solidFill>
              </a:defRPr>
            </a:lvl2pPr>
            <a:lvl3pPr algn="ctr">
              <a:defRPr sz="2800">
                <a:solidFill>
                  <a:srgbClr val="BFBFBF"/>
                </a:solidFill>
              </a:defRPr>
            </a:lvl3pPr>
            <a:lvl4pPr algn="ctr">
              <a:defRPr sz="2800">
                <a:solidFill>
                  <a:srgbClr val="BFBFBF"/>
                </a:solidFill>
              </a:defRPr>
            </a:lvl4pPr>
            <a:lvl5pPr algn="ctr">
              <a:defRPr sz="2800">
                <a:solidFill>
                  <a:srgbClr val="BFBF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0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5128" y="183167"/>
            <a:ext cx="3663171" cy="1693179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13" name="Title Text"/>
          <p:cNvSpPr txBox="1"/>
          <p:nvPr>
            <p:ph type="title"/>
          </p:nvPr>
        </p:nvSpPr>
        <p:spPr>
          <a:xfrm>
            <a:off x="568959" y="2123899"/>
            <a:ext cx="1105408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4" name="Body Level One…"/>
          <p:cNvSpPr txBox="1"/>
          <p:nvPr>
            <p:ph type="body" sz="half" idx="1"/>
          </p:nvPr>
        </p:nvSpPr>
        <p:spPr>
          <a:xfrm>
            <a:off x="560978" y="4607745"/>
            <a:ext cx="11081086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</a:defRPr>
            </a:lvl1pPr>
            <a:lvl2pPr algn="ctr">
              <a:defRPr sz="2800">
                <a:solidFill>
                  <a:srgbClr val="BFBFBF"/>
                </a:solidFill>
              </a:defRPr>
            </a:lvl2pPr>
            <a:lvl3pPr algn="ctr">
              <a:defRPr sz="2800">
                <a:solidFill>
                  <a:srgbClr val="BFBFBF"/>
                </a:solidFill>
              </a:defRPr>
            </a:lvl3pPr>
            <a:lvl4pPr algn="ctr">
              <a:defRPr sz="2800">
                <a:solidFill>
                  <a:srgbClr val="BFBFBF"/>
                </a:solidFill>
              </a:defRPr>
            </a:lvl4pPr>
            <a:lvl5pPr algn="ctr">
              <a:defRPr sz="2800">
                <a:solidFill>
                  <a:srgbClr val="BFBF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1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4877" y="183167"/>
            <a:ext cx="3663171" cy="1693179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</a:defRPr>
            </a:lvl1pPr>
            <a:lvl2pPr algn="ctr">
              <a:defRPr sz="2800">
                <a:solidFill>
                  <a:schemeClr val="accent6"/>
                </a:solidFill>
              </a:defRPr>
            </a:lvl2pPr>
            <a:lvl3pPr algn="ctr">
              <a:defRPr sz="2800">
                <a:solidFill>
                  <a:schemeClr val="accent6"/>
                </a:solidFill>
              </a:defRPr>
            </a:lvl3pPr>
            <a:lvl4pPr algn="ctr">
              <a:defRPr sz="2800">
                <a:solidFill>
                  <a:schemeClr val="accent6"/>
                </a:solidFill>
              </a:defRPr>
            </a:lvl4pPr>
            <a:lvl5pPr algn="ctr">
              <a:defRPr sz="28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4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52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5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Body Level One…"/>
          <p:cNvSpPr txBox="1"/>
          <p:nvPr>
            <p:ph type="body" sz="half" idx="1"/>
          </p:nvPr>
        </p:nvSpPr>
        <p:spPr>
          <a:xfrm>
            <a:off x="490609" y="4201345"/>
            <a:ext cx="11249599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</a:defRPr>
            </a:lvl1pPr>
            <a:lvl2pPr algn="ctr">
              <a:defRPr sz="2800">
                <a:solidFill>
                  <a:schemeClr val="accent6"/>
                </a:solidFill>
              </a:defRPr>
            </a:lvl2pPr>
            <a:lvl3pPr algn="ctr">
              <a:defRPr sz="2800">
                <a:solidFill>
                  <a:schemeClr val="accent6"/>
                </a:solidFill>
              </a:defRPr>
            </a:lvl3pPr>
            <a:lvl4pPr algn="ctr">
              <a:defRPr sz="2800">
                <a:solidFill>
                  <a:schemeClr val="accent6"/>
                </a:solidFill>
              </a:defRPr>
            </a:lvl4pPr>
            <a:lvl5pPr algn="ctr">
              <a:defRPr sz="28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4" name="Title Text"/>
          <p:cNvSpPr txBox="1"/>
          <p:nvPr>
            <p:ph type="title"/>
          </p:nvPr>
        </p:nvSpPr>
        <p:spPr>
          <a:xfrm>
            <a:off x="498763" y="1717499"/>
            <a:ext cx="1122218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35" name="Rectangle 4"/>
          <p:cNvSpPr/>
          <p:nvPr/>
        </p:nvSpPr>
        <p:spPr>
          <a:xfrm>
            <a:off x="0" y="6382137"/>
            <a:ext cx="12192000" cy="47586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36" name="Rectangle 5"/>
          <p:cNvSpPr/>
          <p:nvPr/>
        </p:nvSpPr>
        <p:spPr>
          <a:xfrm>
            <a:off x="0" y="6307689"/>
            <a:ext cx="12192000" cy="7315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pic>
        <p:nvPicPr>
          <p:cNvPr id="53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47" y="6420408"/>
            <a:ext cx="989217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Body Level One…"/>
          <p:cNvSpPr txBox="1"/>
          <p:nvPr>
            <p:ph type="body" sz="quarter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</a:defRPr>
            </a:lvl1pPr>
            <a:lvl2pPr algn="ctr">
              <a:defRPr sz="2800">
                <a:solidFill>
                  <a:schemeClr val="accent6"/>
                </a:solidFill>
              </a:defRPr>
            </a:lvl2pPr>
            <a:lvl3pPr algn="ctr">
              <a:defRPr sz="2800">
                <a:solidFill>
                  <a:schemeClr val="accent6"/>
                </a:solidFill>
              </a:defRPr>
            </a:lvl3pPr>
            <a:lvl4pPr algn="ctr">
              <a:defRPr sz="2800">
                <a:solidFill>
                  <a:schemeClr val="accent6"/>
                </a:solidFill>
              </a:defRPr>
            </a:lvl4pPr>
            <a:lvl5pPr algn="ctr">
              <a:defRPr sz="28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" name="Title Text"/>
          <p:cNvSpPr txBox="1"/>
          <p:nvPr>
            <p:ph type="title"/>
          </p:nvPr>
        </p:nvSpPr>
        <p:spPr>
          <a:xfrm>
            <a:off x="2871892" y="2123371"/>
            <a:ext cx="898144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547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713" y="186505"/>
            <a:ext cx="3653446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Rectangle 4"/>
          <p:cNvSpPr/>
          <p:nvPr/>
        </p:nvSpPr>
        <p:spPr>
          <a:xfrm>
            <a:off x="-2" y="0"/>
            <a:ext cx="24384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Body Level One…"/>
          <p:cNvSpPr txBox="1"/>
          <p:nvPr>
            <p:ph type="body" sz="quarter" idx="1"/>
          </p:nvPr>
        </p:nvSpPr>
        <p:spPr>
          <a:xfrm>
            <a:off x="1741270" y="4201345"/>
            <a:ext cx="10036204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</a:defRPr>
            </a:lvl1pPr>
            <a:lvl2pPr algn="ctr">
              <a:defRPr sz="2800">
                <a:solidFill>
                  <a:schemeClr val="accent6"/>
                </a:solidFill>
              </a:defRPr>
            </a:lvl2pPr>
            <a:lvl3pPr algn="ctr">
              <a:defRPr sz="2800">
                <a:solidFill>
                  <a:schemeClr val="accent6"/>
                </a:solidFill>
              </a:defRPr>
            </a:lvl3pPr>
            <a:lvl4pPr algn="ctr">
              <a:defRPr sz="2800">
                <a:solidFill>
                  <a:schemeClr val="accent6"/>
                </a:solidFill>
              </a:defRPr>
            </a:lvl4pPr>
            <a:lvl5pPr algn="ctr">
              <a:defRPr sz="28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7" name="Title Text"/>
          <p:cNvSpPr txBox="1"/>
          <p:nvPr>
            <p:ph type="title"/>
          </p:nvPr>
        </p:nvSpPr>
        <p:spPr>
          <a:xfrm>
            <a:off x="1745674" y="1080654"/>
            <a:ext cx="10031801" cy="302861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58" name="Rectangle 4"/>
          <p:cNvSpPr/>
          <p:nvPr/>
        </p:nvSpPr>
        <p:spPr>
          <a:xfrm>
            <a:off x="-1" y="0"/>
            <a:ext cx="1377698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59" name="Rectangle 5"/>
          <p:cNvSpPr/>
          <p:nvPr/>
        </p:nvSpPr>
        <p:spPr>
          <a:xfrm>
            <a:off x="1354234" y="0"/>
            <a:ext cx="97537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pic>
        <p:nvPicPr>
          <p:cNvPr id="56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73" y="94253"/>
            <a:ext cx="1182187" cy="491752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69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0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</a:defRPr>
            </a:lvl1pPr>
            <a:lvl2pPr algn="ctr">
              <a:defRPr sz="2800">
                <a:solidFill>
                  <a:srgbClr val="BFBFBF"/>
                </a:solidFill>
              </a:defRPr>
            </a:lvl2pPr>
            <a:lvl3pPr algn="ctr">
              <a:defRPr sz="2800">
                <a:solidFill>
                  <a:srgbClr val="BFBFBF"/>
                </a:solidFill>
              </a:defRPr>
            </a:lvl3pPr>
            <a:lvl4pPr algn="ctr">
              <a:defRPr sz="2800">
                <a:solidFill>
                  <a:srgbClr val="BFBFBF"/>
                </a:solidFill>
              </a:defRPr>
            </a:lvl4pPr>
            <a:lvl5pPr algn="ctr">
              <a:defRPr sz="2800">
                <a:solidFill>
                  <a:srgbClr val="BFBF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7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56" y="94253"/>
            <a:ext cx="989216" cy="411482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Rectangle 9"/>
          <p:cNvSpPr/>
          <p:nvPr/>
        </p:nvSpPr>
        <p:spPr>
          <a:xfrm>
            <a:off x="0" y="11"/>
            <a:ext cx="4074837" cy="6858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80" name="Rectangle 10"/>
          <p:cNvSpPr/>
          <p:nvPr/>
        </p:nvSpPr>
        <p:spPr>
          <a:xfrm>
            <a:off x="4051375" y="11"/>
            <a:ext cx="97537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81" name="Body Level One…"/>
          <p:cNvSpPr txBox="1"/>
          <p:nvPr>
            <p:ph type="body" idx="1"/>
          </p:nvPr>
        </p:nvSpPr>
        <p:spPr>
          <a:xfrm>
            <a:off x="4800600" y="731519"/>
            <a:ext cx="6492241" cy="5257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342900">
              <a:buSzPct val="100000"/>
              <a:buFont typeface="Arial"/>
              <a:buChar char="•"/>
              <a:defRPr sz="2400"/>
            </a:lvl1pPr>
            <a:lvl2pPr marL="754380" indent="-411480">
              <a:buSzPct val="100000"/>
              <a:buFont typeface="Arial"/>
              <a:buChar char="•"/>
              <a:defRPr sz="2400"/>
            </a:lvl2pPr>
            <a:lvl3pPr marL="1143000" indent="-457200">
              <a:buSzPct val="100000"/>
              <a:buFont typeface="Arial"/>
              <a:buChar char="•"/>
              <a:defRPr sz="2400"/>
            </a:lvl3pPr>
            <a:lvl4pPr marL="1485900" indent="-457200">
              <a:buSzPct val="100000"/>
              <a:buFont typeface="Arial"/>
              <a:buChar char="•"/>
              <a:defRPr sz="2400"/>
            </a:lvl4pPr>
            <a:lvl5pPr marL="1885950" indent="-514350">
              <a:buSzPct val="100000"/>
              <a:buFont typeface="Arial"/>
              <a:buChar char="•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2" name="Title Text"/>
          <p:cNvSpPr txBox="1"/>
          <p:nvPr>
            <p:ph type="title"/>
          </p:nvPr>
        </p:nvSpPr>
        <p:spPr>
          <a:xfrm>
            <a:off x="491412" y="731519"/>
            <a:ext cx="3200401" cy="154685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8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361238"/>
            <a:ext cx="98921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592" name="Title Text"/>
          <p:cNvSpPr txBox="1"/>
          <p:nvPr>
            <p:ph type="title"/>
          </p:nvPr>
        </p:nvSpPr>
        <p:spPr>
          <a:xfrm>
            <a:off x="414527" y="638507"/>
            <a:ext cx="11362947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3" name="Body Level One…"/>
          <p:cNvSpPr txBox="1"/>
          <p:nvPr>
            <p:ph type="body" sz="half" idx="1"/>
          </p:nvPr>
        </p:nvSpPr>
        <p:spPr>
          <a:xfrm>
            <a:off x="406167" y="3122353"/>
            <a:ext cx="11390706" cy="16557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</a:defRPr>
            </a:lvl1pPr>
            <a:lvl2pPr algn="ctr">
              <a:defRPr sz="2800">
                <a:solidFill>
                  <a:srgbClr val="BFBFBF"/>
                </a:solidFill>
              </a:defRPr>
            </a:lvl2pPr>
            <a:lvl3pPr algn="ctr">
              <a:defRPr sz="2800">
                <a:solidFill>
                  <a:srgbClr val="BFBFBF"/>
                </a:solidFill>
              </a:defRPr>
            </a:lvl3pPr>
            <a:lvl4pPr algn="ctr">
              <a:defRPr sz="2800">
                <a:solidFill>
                  <a:srgbClr val="BFBFBF"/>
                </a:solidFill>
              </a:defRPr>
            </a:lvl4pPr>
            <a:lvl5pPr algn="ctr">
              <a:defRPr sz="2800">
                <a:solidFill>
                  <a:srgbClr val="BFBF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9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166" y="4972756"/>
            <a:ext cx="3663171" cy="1693179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Blue 2">
    <p:bg>
      <p:bgPr>
        <a:solidFill>
          <a:srgbClr val="0034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603" name="Rectangle 4"/>
          <p:cNvSpPr/>
          <p:nvPr/>
        </p:nvSpPr>
        <p:spPr>
          <a:xfrm>
            <a:off x="0" y="-25399"/>
            <a:ext cx="12192000" cy="4442854"/>
          </a:xfrm>
          <a:prstGeom prst="rect">
            <a:avLst/>
          </a:prstGeom>
          <a:solidFill>
            <a:srgbClr val="FFFFFF">
              <a:alpha val="1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6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907" t="1326" r="3001" b="18363"/>
          <a:stretch>
            <a:fillRect/>
          </a:stretch>
        </p:blipFill>
        <p:spPr>
          <a:xfrm>
            <a:off x="4696495" y="-25399"/>
            <a:ext cx="7495505" cy="440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409" y="270076"/>
            <a:ext cx="2990895" cy="1777665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Title Text"/>
          <p:cNvSpPr txBox="1"/>
          <p:nvPr>
            <p:ph type="title"/>
          </p:nvPr>
        </p:nvSpPr>
        <p:spPr>
          <a:xfrm>
            <a:off x="414527" y="4800646"/>
            <a:ext cx="11362946" cy="167416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7" name="Body Level One…"/>
          <p:cNvSpPr txBox="1"/>
          <p:nvPr>
            <p:ph type="body" sz="quarter" idx="1"/>
          </p:nvPr>
        </p:nvSpPr>
        <p:spPr>
          <a:xfrm>
            <a:off x="126541" y="2047741"/>
            <a:ext cx="4443414" cy="209925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1pPr>
            <a:lvl2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2pPr>
            <a:lvl3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3pPr>
            <a:lvl4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4pPr>
            <a:lvl5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 Blue 2">
    <p:bg>
      <p:bgPr>
        <a:solidFill>
          <a:srgbClr val="0034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616" name="Rectangle 4"/>
          <p:cNvSpPr/>
          <p:nvPr/>
        </p:nvSpPr>
        <p:spPr>
          <a:xfrm>
            <a:off x="0" y="-25399"/>
            <a:ext cx="12192000" cy="4442854"/>
          </a:xfrm>
          <a:prstGeom prst="rect">
            <a:avLst/>
          </a:prstGeom>
          <a:solidFill>
            <a:srgbClr val="FFFFFF">
              <a:alpha val="1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61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907" t="1326" r="3001" b="18363"/>
          <a:stretch>
            <a:fillRect/>
          </a:stretch>
        </p:blipFill>
        <p:spPr>
          <a:xfrm>
            <a:off x="-1" y="13238"/>
            <a:ext cx="7495505" cy="440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3110" y="13238"/>
            <a:ext cx="2621285" cy="1557985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Title Text"/>
          <p:cNvSpPr txBox="1"/>
          <p:nvPr>
            <p:ph type="title"/>
          </p:nvPr>
        </p:nvSpPr>
        <p:spPr>
          <a:xfrm>
            <a:off x="414527" y="4800646"/>
            <a:ext cx="11362946" cy="167416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0" name="Body Level One…"/>
          <p:cNvSpPr txBox="1"/>
          <p:nvPr>
            <p:ph type="body" sz="quarter" idx="1"/>
          </p:nvPr>
        </p:nvSpPr>
        <p:spPr>
          <a:xfrm>
            <a:off x="7808968" y="1783724"/>
            <a:ext cx="4069568" cy="209925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1pPr>
            <a:lvl2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2pPr>
            <a:lvl3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3pPr>
            <a:lvl4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4pPr>
            <a:lvl5pPr algn="ctr">
              <a:defRPr sz="3200">
                <a:solidFill>
                  <a:srgbClr val="FFFFFF"/>
                </a:solidFill>
                <a:latin typeface="Baskerville BT"/>
                <a:ea typeface="Baskerville BT"/>
                <a:cs typeface="Baskerville BT"/>
                <a:sym typeface="Baskerville B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9962465" cy="6865878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Body Level One…"/>
          <p:cNvSpPr txBox="1"/>
          <p:nvPr>
            <p:ph type="body" sz="quarter" idx="1"/>
          </p:nvPr>
        </p:nvSpPr>
        <p:spPr>
          <a:xfrm>
            <a:off x="4708235" y="4201345"/>
            <a:ext cx="7164684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</a:defRPr>
            </a:lvl1pPr>
            <a:lvl2pPr algn="ctr">
              <a:defRPr sz="2800">
                <a:solidFill>
                  <a:schemeClr val="accent6"/>
                </a:solidFill>
              </a:defRPr>
            </a:lvl2pPr>
            <a:lvl3pPr algn="ctr">
              <a:defRPr sz="2800">
                <a:solidFill>
                  <a:schemeClr val="accent6"/>
                </a:solidFill>
              </a:defRPr>
            </a:lvl3pPr>
            <a:lvl4pPr algn="ctr">
              <a:defRPr sz="2800">
                <a:solidFill>
                  <a:schemeClr val="accent6"/>
                </a:solidFill>
              </a:defRPr>
            </a:lvl4pPr>
            <a:lvl5pPr algn="ctr">
              <a:defRPr sz="28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0" name="Title Text"/>
          <p:cNvSpPr txBox="1"/>
          <p:nvPr>
            <p:ph type="title"/>
          </p:nvPr>
        </p:nvSpPr>
        <p:spPr>
          <a:xfrm>
            <a:off x="4706111" y="1717499"/>
            <a:ext cx="7147223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631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1906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9962465" cy="6865878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Title Text"/>
          <p:cNvSpPr txBox="1"/>
          <p:nvPr>
            <p:ph type="title"/>
          </p:nvPr>
        </p:nvSpPr>
        <p:spPr>
          <a:xfrm>
            <a:off x="4706111" y="1717498"/>
            <a:ext cx="7147223" cy="332599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64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8377" y="186505"/>
            <a:ext cx="3653445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ody Level One…"/>
          <p:cNvSpPr txBox="1"/>
          <p:nvPr>
            <p:ph type="body" sz="half" idx="1"/>
          </p:nvPr>
        </p:nvSpPr>
        <p:spPr>
          <a:xfrm>
            <a:off x="490609" y="4201345"/>
            <a:ext cx="11249599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498763" y="1717499"/>
            <a:ext cx="1122218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7" name="Rectangle 4"/>
          <p:cNvSpPr/>
          <p:nvPr/>
        </p:nvSpPr>
        <p:spPr>
          <a:xfrm>
            <a:off x="0" y="6382137"/>
            <a:ext cx="12192000" cy="47586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68" name="Rectangle 5"/>
          <p:cNvSpPr/>
          <p:nvPr/>
        </p:nvSpPr>
        <p:spPr>
          <a:xfrm>
            <a:off x="0" y="6307689"/>
            <a:ext cx="12192000" cy="7315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pic>
        <p:nvPicPr>
          <p:cNvPr id="6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47" y="6420408"/>
            <a:ext cx="989217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Body Level One…"/>
          <p:cNvSpPr txBox="1"/>
          <p:nvPr>
            <p:ph type="body" sz="quarter" idx="1"/>
          </p:nvPr>
        </p:nvSpPr>
        <p:spPr>
          <a:xfrm>
            <a:off x="2867984" y="4201345"/>
            <a:ext cx="8909489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</a:defRPr>
            </a:lvl1pPr>
            <a:lvl2pPr algn="ctr">
              <a:defRPr sz="2800">
                <a:solidFill>
                  <a:schemeClr val="accent6"/>
                </a:solidFill>
              </a:defRPr>
            </a:lvl2pPr>
            <a:lvl3pPr algn="ctr">
              <a:defRPr sz="2800">
                <a:solidFill>
                  <a:schemeClr val="accent6"/>
                </a:solidFill>
              </a:defRPr>
            </a:lvl3pPr>
            <a:lvl4pPr algn="ctr">
              <a:defRPr sz="2800">
                <a:solidFill>
                  <a:schemeClr val="accent6"/>
                </a:solidFill>
              </a:defRPr>
            </a:lvl4pPr>
            <a:lvl5pPr algn="ctr">
              <a:defRPr sz="28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0" name="Title Text"/>
          <p:cNvSpPr txBox="1"/>
          <p:nvPr>
            <p:ph type="title"/>
          </p:nvPr>
        </p:nvSpPr>
        <p:spPr>
          <a:xfrm>
            <a:off x="2871892" y="1717499"/>
            <a:ext cx="8905580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Blue 1">
    <p:bg>
      <p:bgPr>
        <a:solidFill>
          <a:srgbClr val="0034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/>
          <p:nvPr>
            <p:ph type="title"/>
          </p:nvPr>
        </p:nvSpPr>
        <p:spPr>
          <a:xfrm>
            <a:off x="1219200" y="685800"/>
            <a:ext cx="9753600" cy="2362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9" name="Body Level One…"/>
          <p:cNvSpPr txBox="1"/>
          <p:nvPr>
            <p:ph type="body" sz="quarter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>
                <a:solidFill>
                  <a:srgbClr val="BFBFBF"/>
                </a:solidFill>
              </a:defRPr>
            </a:lvl1pPr>
            <a:lvl2pPr indent="609570" algn="ctr">
              <a:defRPr>
                <a:solidFill>
                  <a:srgbClr val="BFBFBF"/>
                </a:solidFill>
              </a:defRPr>
            </a:lvl2pPr>
            <a:lvl3pPr indent="1219140" algn="ctr">
              <a:defRPr>
                <a:solidFill>
                  <a:srgbClr val="BFBFBF"/>
                </a:solidFill>
              </a:defRPr>
            </a:lvl3pPr>
            <a:lvl4pPr indent="1828708" algn="ctr">
              <a:defRPr>
                <a:solidFill>
                  <a:srgbClr val="BFBFBF"/>
                </a:solidFill>
              </a:defRPr>
            </a:lvl4pPr>
            <a:lvl5pPr indent="2438277" algn="ctr">
              <a:defRPr>
                <a:solidFill>
                  <a:srgbClr val="BFBF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sz="quarter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xfrm>
            <a:off x="2871892" y="2123371"/>
            <a:ext cx="898144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7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713" y="186505"/>
            <a:ext cx="3653446" cy="1687486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Rectangle 4"/>
          <p:cNvSpPr/>
          <p:nvPr/>
        </p:nvSpPr>
        <p:spPr>
          <a:xfrm>
            <a:off x="-2" y="0"/>
            <a:ext cx="24384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/>
          <p:nvPr>
            <p:ph type="body" sz="quarter" idx="1"/>
          </p:nvPr>
        </p:nvSpPr>
        <p:spPr>
          <a:xfrm>
            <a:off x="1741270" y="4201345"/>
            <a:ext cx="10036204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Title Text"/>
          <p:cNvSpPr txBox="1"/>
          <p:nvPr>
            <p:ph type="title"/>
          </p:nvPr>
        </p:nvSpPr>
        <p:spPr>
          <a:xfrm>
            <a:off x="1745674" y="1080654"/>
            <a:ext cx="10031801" cy="302861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90" name="Rectangle 4"/>
          <p:cNvSpPr/>
          <p:nvPr/>
        </p:nvSpPr>
        <p:spPr>
          <a:xfrm>
            <a:off x="-1" y="0"/>
            <a:ext cx="1377698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91" name="Rectangle 5"/>
          <p:cNvSpPr/>
          <p:nvPr/>
        </p:nvSpPr>
        <p:spPr>
          <a:xfrm>
            <a:off x="1354234" y="0"/>
            <a:ext cx="97537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pic>
        <p:nvPicPr>
          <p:cNvPr id="9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73" y="94253"/>
            <a:ext cx="1182187" cy="491752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1648"/>
            </a:solidFill>
            <a:miter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101" name="Title Text"/>
          <p:cNvSpPr txBox="1"/>
          <p:nvPr>
            <p:ph type="title"/>
          </p:nvPr>
        </p:nvSpPr>
        <p:spPr>
          <a:xfrm>
            <a:off x="3836473" y="1717499"/>
            <a:ext cx="8016862" cy="23917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sz="quarter" idx="1"/>
          </p:nvPr>
        </p:nvSpPr>
        <p:spPr>
          <a:xfrm>
            <a:off x="3836473" y="4201345"/>
            <a:ext cx="8036447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ctr">
              <a:defRPr sz="28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56" y="94253"/>
            <a:ext cx="989216" cy="411482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6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-2" y="0"/>
            <a:ext cx="24384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2" y="383981"/>
            <a:ext cx="2233298" cy="13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</p:sldLayoutIdLst>
  <p:transition xmlns:p14="http://schemas.microsoft.com/office/powerpoint/2010/main" spd="med" advClick="1"/>
  <p:txStyles>
    <p:titleStyle>
      <a:lvl1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1pPr>
      <a:lvl2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2pPr>
      <a:lvl3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3pPr>
      <a:lvl4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4pPr>
      <a:lvl5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5pPr>
      <a:lvl6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6pPr>
      <a:lvl7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7pPr>
      <a:lvl8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8pPr>
      <a:lvl9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chemeClr val="accent5"/>
          </a:solidFill>
          <a:uFillTx/>
          <a:latin typeface="Baskerville BT"/>
          <a:ea typeface="Baskerville BT"/>
          <a:cs typeface="Baskerville BT"/>
          <a:sym typeface="Baskerville BT"/>
        </a:defRPr>
      </a:lvl9pPr>
    </p:titleStyle>
    <p:bodyStyle>
      <a:lvl1pPr marL="0" marR="0" indent="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1pPr>
      <a:lvl2pPr marL="0" marR="0" indent="3429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2pPr>
      <a:lvl3pPr marL="0" marR="0" indent="6858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3pPr>
      <a:lvl4pPr marL="0" marR="0" indent="10287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4pPr>
      <a:lvl5pPr marL="0" marR="0" indent="13716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6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3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itle 1"/>
          <p:cNvSpPr txBox="1"/>
          <p:nvPr>
            <p:ph type="title"/>
          </p:nvPr>
        </p:nvSpPr>
        <p:spPr>
          <a:xfrm>
            <a:off x="159488" y="4792598"/>
            <a:ext cx="12032513" cy="1674160"/>
          </a:xfrm>
          <a:prstGeom prst="rect">
            <a:avLst/>
          </a:prstGeom>
        </p:spPr>
        <p:txBody>
          <a:bodyPr/>
          <a:lstStyle/>
          <a:p>
            <a:pPr defTabSz="596645">
              <a:defRPr sz="2784"/>
            </a:pPr>
            <a:r>
              <a:t>The essential educational </a:t>
            </a:r>
            <a:br/>
            <a:r>
              <a:t>and professional development partner </a:t>
            </a:r>
            <a:br/>
            <a:r>
              <a:t>for neurosurgeons, trainees, and </a:t>
            </a:r>
            <a:br/>
            <a:r>
              <a:t>industry innovators.</a:t>
            </a:r>
          </a:p>
        </p:txBody>
      </p:sp>
      <p:sp>
        <p:nvSpPr>
          <p:cNvPr id="671" name="Text Placeholder 4"/>
          <p:cNvSpPr txBox="1"/>
          <p:nvPr>
            <p:ph type="body" sz="quarter" idx="1"/>
          </p:nvPr>
        </p:nvSpPr>
        <p:spPr>
          <a:xfrm>
            <a:off x="284762" y="2084168"/>
            <a:ext cx="4069569" cy="2099257"/>
          </a:xfrm>
          <a:prstGeom prst="rect">
            <a:avLst/>
          </a:prstGeom>
        </p:spPr>
        <p:txBody>
          <a:bodyPr/>
          <a:lstStyle/>
          <a:p>
            <a:pPr/>
            <a:r>
              <a:t>Virtual Residency Fair:</a:t>
            </a:r>
          </a:p>
          <a:p>
            <a:pPr/>
            <a:r>
              <a:t>UNMC Neurosurgery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Omaha</a:t>
            </a:r>
          </a:p>
        </p:txBody>
      </p:sp>
      <p:sp>
        <p:nvSpPr>
          <p:cNvPr id="721" name="Content Placeholder 2"/>
          <p:cNvSpPr txBox="1"/>
          <p:nvPr>
            <p:ph type="body" sz="half" idx="1"/>
          </p:nvPr>
        </p:nvSpPr>
        <p:spPr>
          <a:xfrm>
            <a:off x="2871894" y="1572767"/>
            <a:ext cx="4798345" cy="4956050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1.3 million population in greater Omaha area</a:t>
            </a:r>
          </a:p>
          <a:p>
            <a:pPr>
              <a:defRPr sz="2600"/>
            </a:pPr>
            <a:r>
              <a:t>Affordable cost-of-living</a:t>
            </a:r>
          </a:p>
          <a:p>
            <a:pPr>
              <a:defRPr sz="2600"/>
            </a:pPr>
            <a:r>
              <a:t>Foodie City</a:t>
            </a:r>
          </a:p>
          <a:p>
            <a:pPr>
              <a:defRPr sz="2600"/>
            </a:pPr>
            <a:r>
              <a:t>Henry Doorly  Zoo #1 Ranked Zoo in the US</a:t>
            </a:r>
          </a:p>
          <a:p>
            <a:pPr>
              <a:defRPr sz="2600"/>
            </a:pPr>
            <a:r>
              <a:t>Men’s College World Series</a:t>
            </a:r>
          </a:p>
        </p:txBody>
      </p:sp>
      <p:pic>
        <p:nvPicPr>
          <p:cNvPr id="72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9169" y="1572807"/>
            <a:ext cx="3657601" cy="207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9261" y="5039869"/>
            <a:ext cx="3599817" cy="172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8602" y="5040886"/>
            <a:ext cx="2590345" cy="1723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66770" y="3285994"/>
            <a:ext cx="4085526" cy="1792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09886" y="5070104"/>
            <a:ext cx="3385103" cy="1694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79258" y="80638"/>
            <a:ext cx="2947287" cy="157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71849" y="141115"/>
            <a:ext cx="2886746" cy="1444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Current Residents</a:t>
            </a:r>
          </a:p>
        </p:txBody>
      </p:sp>
      <p:sp>
        <p:nvSpPr>
          <p:cNvPr id="731" name="Content Placeholder 2"/>
          <p:cNvSpPr txBox="1"/>
          <p:nvPr>
            <p:ph type="body" sz="quarter" idx="1"/>
          </p:nvPr>
        </p:nvSpPr>
        <p:spPr>
          <a:xfrm>
            <a:off x="6601182" y="1149415"/>
            <a:ext cx="1351275" cy="8161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PGY-7</a:t>
            </a:r>
          </a:p>
        </p:txBody>
      </p:sp>
      <p:sp>
        <p:nvSpPr>
          <p:cNvPr id="732" name="TextBox 6"/>
          <p:cNvSpPr txBox="1"/>
          <p:nvPr/>
        </p:nvSpPr>
        <p:spPr>
          <a:xfrm>
            <a:off x="4006830" y="5775688"/>
            <a:ext cx="269301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Carlos Alvarez</a:t>
            </a:r>
          </a:p>
        </p:txBody>
      </p:sp>
      <p:sp>
        <p:nvSpPr>
          <p:cNvPr id="733" name="TextBox 7"/>
          <p:cNvSpPr txBox="1"/>
          <p:nvPr/>
        </p:nvSpPr>
        <p:spPr>
          <a:xfrm>
            <a:off x="7453900" y="5775688"/>
            <a:ext cx="265851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Joe Menousek</a:t>
            </a:r>
          </a:p>
        </p:txBody>
      </p:sp>
      <p:pic>
        <p:nvPicPr>
          <p:cNvPr id="73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1721" y="1846242"/>
            <a:ext cx="2727550" cy="3818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13105" t="7446" r="12079" b="0"/>
          <a:stretch>
            <a:fillRect/>
          </a:stretch>
        </p:blipFill>
        <p:spPr>
          <a:xfrm>
            <a:off x="3900632" y="1846059"/>
            <a:ext cx="2691135" cy="3819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Current Residents</a:t>
            </a:r>
          </a:p>
        </p:txBody>
      </p:sp>
      <p:sp>
        <p:nvSpPr>
          <p:cNvPr id="738" name="Content Placeholder 2"/>
          <p:cNvSpPr txBox="1"/>
          <p:nvPr>
            <p:ph type="body" sz="quarter" idx="1"/>
          </p:nvPr>
        </p:nvSpPr>
        <p:spPr>
          <a:xfrm>
            <a:off x="6601182" y="1149415"/>
            <a:ext cx="1351275" cy="8161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PGY-6</a:t>
            </a:r>
          </a:p>
        </p:txBody>
      </p:sp>
      <p:sp>
        <p:nvSpPr>
          <p:cNvPr id="739" name="TextBox 6"/>
          <p:cNvSpPr txBox="1"/>
          <p:nvPr/>
        </p:nvSpPr>
        <p:spPr>
          <a:xfrm>
            <a:off x="3775009" y="5765608"/>
            <a:ext cx="33129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Frank Mezzacappa</a:t>
            </a:r>
          </a:p>
        </p:txBody>
      </p:sp>
      <p:sp>
        <p:nvSpPr>
          <p:cNvPr id="740" name="TextBox 7"/>
          <p:cNvSpPr txBox="1"/>
          <p:nvPr/>
        </p:nvSpPr>
        <p:spPr>
          <a:xfrm>
            <a:off x="7695800" y="5765608"/>
            <a:ext cx="2121617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Alan Wang</a:t>
            </a:r>
          </a:p>
        </p:txBody>
      </p:sp>
      <p:pic>
        <p:nvPicPr>
          <p:cNvPr id="74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0875" y="1856321"/>
            <a:ext cx="2698751" cy="3778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3884" y="1857149"/>
            <a:ext cx="2695191" cy="377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Current Residents</a:t>
            </a:r>
          </a:p>
        </p:txBody>
      </p:sp>
      <p:sp>
        <p:nvSpPr>
          <p:cNvPr id="745" name="Content Placeholder 2"/>
          <p:cNvSpPr txBox="1"/>
          <p:nvPr>
            <p:ph type="body" sz="quarter" idx="1"/>
          </p:nvPr>
        </p:nvSpPr>
        <p:spPr>
          <a:xfrm>
            <a:off x="6601182" y="1149415"/>
            <a:ext cx="1351275" cy="8161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PGY-5</a:t>
            </a:r>
          </a:p>
        </p:txBody>
      </p:sp>
      <p:sp>
        <p:nvSpPr>
          <p:cNvPr id="746" name="TextBox 6"/>
          <p:cNvSpPr txBox="1"/>
          <p:nvPr/>
        </p:nvSpPr>
        <p:spPr>
          <a:xfrm>
            <a:off x="3805246" y="5765608"/>
            <a:ext cx="324684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Caroline Davidson</a:t>
            </a:r>
          </a:p>
        </p:txBody>
      </p:sp>
      <p:sp>
        <p:nvSpPr>
          <p:cNvPr id="747" name="TextBox 7"/>
          <p:cNvSpPr txBox="1"/>
          <p:nvPr/>
        </p:nvSpPr>
        <p:spPr>
          <a:xfrm>
            <a:off x="7433741" y="5765608"/>
            <a:ext cx="275299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Luke Weisbrod</a:t>
            </a:r>
          </a:p>
        </p:txBody>
      </p:sp>
      <p:pic>
        <p:nvPicPr>
          <p:cNvPr id="74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6184" t="0" r="6286" b="0"/>
          <a:stretch>
            <a:fillRect/>
          </a:stretch>
        </p:blipFill>
        <p:spPr>
          <a:xfrm>
            <a:off x="3991347" y="1879231"/>
            <a:ext cx="2636731" cy="3765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12705" t="0" r="14548" b="0"/>
          <a:stretch>
            <a:fillRect/>
          </a:stretch>
        </p:blipFill>
        <p:spPr>
          <a:xfrm>
            <a:off x="7377942" y="1880067"/>
            <a:ext cx="2701215" cy="3777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Current Residents</a:t>
            </a:r>
          </a:p>
        </p:txBody>
      </p:sp>
      <p:sp>
        <p:nvSpPr>
          <p:cNvPr id="752" name="Content Placeholder 2"/>
          <p:cNvSpPr txBox="1"/>
          <p:nvPr>
            <p:ph type="body" sz="quarter" idx="1"/>
          </p:nvPr>
        </p:nvSpPr>
        <p:spPr>
          <a:xfrm>
            <a:off x="6601182" y="1149415"/>
            <a:ext cx="1351275" cy="8161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PGY-4</a:t>
            </a:r>
          </a:p>
        </p:txBody>
      </p:sp>
      <p:sp>
        <p:nvSpPr>
          <p:cNvPr id="753" name="TextBox 7"/>
          <p:cNvSpPr txBox="1"/>
          <p:nvPr/>
        </p:nvSpPr>
        <p:spPr>
          <a:xfrm>
            <a:off x="6032881" y="5955183"/>
            <a:ext cx="249260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Tyler Pistone</a:t>
            </a:r>
          </a:p>
        </p:txBody>
      </p:sp>
      <p:pic>
        <p:nvPicPr>
          <p:cNvPr id="75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7980" y="2001890"/>
            <a:ext cx="2662410" cy="3727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Current Residents</a:t>
            </a:r>
          </a:p>
        </p:txBody>
      </p:sp>
      <p:sp>
        <p:nvSpPr>
          <p:cNvPr id="757" name="Content Placeholder 2"/>
          <p:cNvSpPr txBox="1"/>
          <p:nvPr>
            <p:ph type="body" sz="quarter" idx="1"/>
          </p:nvPr>
        </p:nvSpPr>
        <p:spPr>
          <a:xfrm>
            <a:off x="6601182" y="1149415"/>
            <a:ext cx="1351275" cy="8161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PGY-3</a:t>
            </a:r>
          </a:p>
        </p:txBody>
      </p:sp>
      <p:sp>
        <p:nvSpPr>
          <p:cNvPr id="758" name="TextBox 6"/>
          <p:cNvSpPr txBox="1"/>
          <p:nvPr/>
        </p:nvSpPr>
        <p:spPr>
          <a:xfrm>
            <a:off x="3775009" y="5765608"/>
            <a:ext cx="326361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Patrick Opperman</a:t>
            </a:r>
          </a:p>
        </p:txBody>
      </p:sp>
      <p:sp>
        <p:nvSpPr>
          <p:cNvPr id="759" name="TextBox 7"/>
          <p:cNvSpPr txBox="1"/>
          <p:nvPr/>
        </p:nvSpPr>
        <p:spPr>
          <a:xfrm>
            <a:off x="7584930" y="5765608"/>
            <a:ext cx="242634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Alex Shearin</a:t>
            </a:r>
          </a:p>
        </p:txBody>
      </p:sp>
      <p:pic>
        <p:nvPicPr>
          <p:cNvPr id="76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6787" y="1893189"/>
            <a:ext cx="2665218" cy="3731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4281" t="8212" r="5017" b="5028"/>
          <a:stretch>
            <a:fillRect/>
          </a:stretch>
        </p:blipFill>
        <p:spPr>
          <a:xfrm>
            <a:off x="7398100" y="1894988"/>
            <a:ext cx="2620582" cy="3735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Current Residents</a:t>
            </a:r>
          </a:p>
        </p:txBody>
      </p:sp>
      <p:sp>
        <p:nvSpPr>
          <p:cNvPr id="764" name="Content Placeholder 2"/>
          <p:cNvSpPr txBox="1"/>
          <p:nvPr>
            <p:ph type="body" sz="quarter" idx="1"/>
          </p:nvPr>
        </p:nvSpPr>
        <p:spPr>
          <a:xfrm>
            <a:off x="6601182" y="1149415"/>
            <a:ext cx="1351275" cy="8161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PGY-2</a:t>
            </a:r>
          </a:p>
        </p:txBody>
      </p:sp>
      <p:sp>
        <p:nvSpPr>
          <p:cNvPr id="765" name="TextBox 6"/>
          <p:cNvSpPr txBox="1"/>
          <p:nvPr/>
        </p:nvSpPr>
        <p:spPr>
          <a:xfrm>
            <a:off x="4073438" y="5805928"/>
            <a:ext cx="2677057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Pasha Lookian</a:t>
            </a:r>
          </a:p>
        </p:txBody>
      </p:sp>
      <p:sp>
        <p:nvSpPr>
          <p:cNvPr id="766" name="TextBox 7"/>
          <p:cNvSpPr txBox="1"/>
          <p:nvPr/>
        </p:nvSpPr>
        <p:spPr>
          <a:xfrm>
            <a:off x="7669301" y="5805928"/>
            <a:ext cx="267125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Elhaum Rezaii</a:t>
            </a:r>
          </a:p>
        </p:txBody>
      </p:sp>
      <p:pic>
        <p:nvPicPr>
          <p:cNvPr id="76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4698"/>
          <a:stretch>
            <a:fillRect/>
          </a:stretch>
        </p:blipFill>
        <p:spPr>
          <a:xfrm>
            <a:off x="7526273" y="1861000"/>
            <a:ext cx="2697165" cy="375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0" t="0" r="0" b="9716"/>
          <a:stretch>
            <a:fillRect/>
          </a:stretch>
        </p:blipFill>
        <p:spPr>
          <a:xfrm>
            <a:off x="3956570" y="1861000"/>
            <a:ext cx="2697165" cy="375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Current Residents</a:t>
            </a:r>
          </a:p>
        </p:txBody>
      </p:sp>
      <p:sp>
        <p:nvSpPr>
          <p:cNvPr id="771" name="Content Placeholder 2"/>
          <p:cNvSpPr txBox="1"/>
          <p:nvPr>
            <p:ph type="body" sz="quarter" idx="1"/>
          </p:nvPr>
        </p:nvSpPr>
        <p:spPr>
          <a:xfrm>
            <a:off x="6601182" y="1149415"/>
            <a:ext cx="1351275" cy="81612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PGY-1</a:t>
            </a:r>
          </a:p>
        </p:txBody>
      </p:sp>
      <p:sp>
        <p:nvSpPr>
          <p:cNvPr id="772" name="TextBox 6"/>
          <p:cNvSpPr txBox="1"/>
          <p:nvPr/>
        </p:nvSpPr>
        <p:spPr>
          <a:xfrm>
            <a:off x="3976590" y="5775688"/>
            <a:ext cx="234427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Susan Greni</a:t>
            </a:r>
          </a:p>
        </p:txBody>
      </p:sp>
      <p:sp>
        <p:nvSpPr>
          <p:cNvPr id="773" name="TextBox 7"/>
          <p:cNvSpPr txBox="1"/>
          <p:nvPr/>
        </p:nvSpPr>
        <p:spPr>
          <a:xfrm>
            <a:off x="7826825" y="5775688"/>
            <a:ext cx="299210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Dr. Andrew Schmidt</a:t>
            </a:r>
          </a:p>
        </p:txBody>
      </p:sp>
      <p:pic>
        <p:nvPicPr>
          <p:cNvPr id="774" name="Schmidt Image 2023.jpg" descr="Schmidt Image 2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0368" y="2038816"/>
            <a:ext cx="4165015" cy="278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reni 2023 Image.jpg" descr="Greni 2023 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6115" y="2038816"/>
            <a:ext cx="4165229" cy="2780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Join us for a virtual Q &amp; A</a:t>
            </a:r>
          </a:p>
        </p:txBody>
      </p:sp>
      <p:sp>
        <p:nvSpPr>
          <p:cNvPr id="778" name="Content Placeholder 2"/>
          <p:cNvSpPr txBox="1"/>
          <p:nvPr>
            <p:ph type="body" idx="1"/>
          </p:nvPr>
        </p:nvSpPr>
        <p:spPr>
          <a:xfrm>
            <a:off x="2871892" y="1572767"/>
            <a:ext cx="8814586" cy="4956050"/>
          </a:xfrm>
          <a:prstGeom prst="rect">
            <a:avLst/>
          </a:prstGeom>
        </p:spPr>
        <p:txBody>
          <a:bodyPr/>
          <a:lstStyle/>
          <a:p>
            <a:pPr marL="342900" indent="-342900">
              <a:buSzPct val="100000"/>
              <a:buFont typeface="Arial"/>
              <a:buChar char="•"/>
              <a:defRPr sz="2600"/>
            </a:pPr>
            <a:r>
              <a:t>Monday September 12, 2022 7 PM CST</a:t>
            </a:r>
          </a:p>
          <a:p>
            <a:pPr marL="342900" indent="-342900">
              <a:buSzPct val="100000"/>
              <a:buFont typeface="Arial"/>
              <a:buChar char="•"/>
              <a:defRPr sz="2600"/>
            </a:pPr>
            <a:r>
              <a:t>Please use the QR code to sign up and a confirmation and Zoom link will be emailed to you</a:t>
            </a:r>
          </a:p>
        </p:txBody>
      </p:sp>
      <p:pic>
        <p:nvPicPr>
          <p:cNvPr id="77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5610" y="3149557"/>
            <a:ext cx="3343318" cy="3343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Title 1"/>
          <p:cNvSpPr txBox="1"/>
          <p:nvPr>
            <p:ph type="title"/>
          </p:nvPr>
        </p:nvSpPr>
        <p:spPr>
          <a:xfrm>
            <a:off x="533401" y="365125"/>
            <a:ext cx="11125201" cy="988187"/>
          </a:xfrm>
          <a:prstGeom prst="rect">
            <a:avLst/>
          </a:prstGeom>
        </p:spPr>
        <p:txBody>
          <a:bodyPr/>
          <a:lstStyle/>
          <a:p>
            <a:pPr/>
            <a:r>
              <a:t>Questions?</a:t>
            </a:r>
          </a:p>
        </p:txBody>
      </p:sp>
      <p:sp>
        <p:nvSpPr>
          <p:cNvPr id="782" name="Content Placeholder 2"/>
          <p:cNvSpPr txBox="1"/>
          <p:nvPr>
            <p:ph type="body" sz="half" idx="1"/>
          </p:nvPr>
        </p:nvSpPr>
        <p:spPr>
          <a:xfrm>
            <a:off x="2167019" y="1753872"/>
            <a:ext cx="8627758" cy="3626510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Please email us with additional questions</a:t>
            </a:r>
          </a:p>
          <a:p>
            <a:pPr lvl="1" marL="685800" indent="-228600">
              <a:defRPr sz="2600"/>
            </a:pPr>
            <a:r>
              <a:t>Kdevney@unmc.edu</a:t>
            </a:r>
            <a:endParaRPr sz="1800"/>
          </a:p>
          <a:p>
            <a:pPr lvl="1" marL="685800" indent="-228600">
              <a:defRPr sz="2600"/>
            </a:pPr>
            <a:r>
              <a:t>Alan.Wang@unmc.edu</a:t>
            </a:r>
          </a:p>
          <a:p>
            <a:pPr lvl="1" marL="685800" indent="-228600">
              <a:defRPr sz="2600"/>
            </a:pPr>
            <a:r>
              <a:t>Frank.Mezzacappa@unmc.edu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 defTabSz="722376">
              <a:defRPr sz="3160"/>
            </a:pPr>
            <a:r>
              <a:t>CNS Virtual Fair:</a:t>
            </a:r>
            <a:br/>
            <a:r>
              <a:t>UNMC Neurosurgery Residency</a:t>
            </a:r>
          </a:p>
        </p:txBody>
      </p:sp>
      <p:sp>
        <p:nvSpPr>
          <p:cNvPr id="674" name="Content Placeholder 2"/>
          <p:cNvSpPr txBox="1"/>
          <p:nvPr>
            <p:ph type="body" sz="quarter" idx="1"/>
          </p:nvPr>
        </p:nvSpPr>
        <p:spPr>
          <a:xfrm>
            <a:off x="3910712" y="4435083"/>
            <a:ext cx="7519052" cy="194539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2800"/>
            </a:pPr>
            <a:r>
              <a:t>Caroline Davidson and Luke Weisbrod</a:t>
            </a:r>
          </a:p>
          <a:p>
            <a:pPr marL="0" indent="0">
              <a:buSzTx/>
              <a:buNone/>
              <a:defRPr sz="2800"/>
            </a:pPr>
            <a:r>
              <a:t>University of Nebraska Medical Center</a:t>
            </a:r>
          </a:p>
          <a:p>
            <a:pPr marL="0" indent="0">
              <a:buSzTx/>
              <a:buNone/>
              <a:defRPr sz="2800"/>
            </a:pPr>
            <a:r>
              <a:t>Department of Neurosurgery</a:t>
            </a:r>
          </a:p>
        </p:txBody>
      </p:sp>
      <p:pic>
        <p:nvPicPr>
          <p:cNvPr id="67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7820" y="5499029"/>
            <a:ext cx="3242815" cy="1005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1345" y="1447200"/>
            <a:ext cx="6495844" cy="2947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Program Overview</a:t>
            </a:r>
          </a:p>
        </p:txBody>
      </p:sp>
      <p:sp>
        <p:nvSpPr>
          <p:cNvPr id="679" name="Content Placeholder 2"/>
          <p:cNvSpPr txBox="1"/>
          <p:nvPr>
            <p:ph type="body" idx="1"/>
          </p:nvPr>
        </p:nvSpPr>
        <p:spPr>
          <a:xfrm>
            <a:off x="2871892" y="1572767"/>
            <a:ext cx="8814586" cy="4956050"/>
          </a:xfrm>
          <a:prstGeom prst="rect">
            <a:avLst/>
          </a:prstGeom>
        </p:spPr>
        <p:txBody>
          <a:bodyPr/>
          <a:lstStyle/>
          <a:p>
            <a:pPr>
              <a:defRPr b="1" sz="2800"/>
            </a:pPr>
            <a:r>
              <a:t>Training Sites</a:t>
            </a:r>
          </a:p>
          <a:p>
            <a:pPr lvl="1" marL="685800" indent="-228600">
              <a:defRPr sz="2800"/>
            </a:pPr>
            <a:r>
              <a:t>University of Nebraska Medical Center</a:t>
            </a:r>
            <a:endParaRPr sz="1800"/>
          </a:p>
          <a:p>
            <a:pPr lvl="1" marL="685800" indent="-228600">
              <a:defRPr sz="2800"/>
            </a:pPr>
            <a:r>
              <a:t>Methodist Hospital</a:t>
            </a:r>
            <a:endParaRPr sz="1800"/>
          </a:p>
          <a:p>
            <a:pPr lvl="1" marL="685800" indent="-228600">
              <a:defRPr sz="2800"/>
            </a:pPr>
            <a:r>
              <a:t>Children’s Hospital</a:t>
            </a:r>
          </a:p>
        </p:txBody>
      </p:sp>
      <p:pic>
        <p:nvPicPr>
          <p:cNvPr id="6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3817" y="5192802"/>
            <a:ext cx="3041233" cy="94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6919" y="4586278"/>
            <a:ext cx="2224243" cy="1653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4167" y="4637544"/>
            <a:ext cx="2596645" cy="1605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410" y="2006898"/>
            <a:ext cx="8264909" cy="2830732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Program Overview</a:t>
            </a:r>
          </a:p>
        </p:txBody>
      </p:sp>
      <p:sp>
        <p:nvSpPr>
          <p:cNvPr id="686" name="TextBox 4"/>
          <p:cNvSpPr txBox="1"/>
          <p:nvPr/>
        </p:nvSpPr>
        <p:spPr>
          <a:xfrm>
            <a:off x="6697964" y="5221303"/>
            <a:ext cx="5225292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Level 1 trauma center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Comprehensive stroke center</a:t>
            </a:r>
          </a:p>
        </p:txBody>
      </p:sp>
      <p:sp>
        <p:nvSpPr>
          <p:cNvPr id="687" name="TextBox 5"/>
          <p:cNvSpPr txBox="1"/>
          <p:nvPr/>
        </p:nvSpPr>
        <p:spPr>
          <a:xfrm>
            <a:off x="6415747" y="1360765"/>
            <a:ext cx="173288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UNMC</a:t>
            </a:r>
          </a:p>
        </p:txBody>
      </p:sp>
      <p:sp>
        <p:nvSpPr>
          <p:cNvPr id="688" name="TextBox 6"/>
          <p:cNvSpPr txBox="1"/>
          <p:nvPr/>
        </p:nvSpPr>
        <p:spPr>
          <a:xfrm>
            <a:off x="3252103" y="5222507"/>
            <a:ext cx="3243274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Academic center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718 beds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Program Overview</a:t>
            </a:r>
          </a:p>
        </p:txBody>
      </p:sp>
      <p:sp>
        <p:nvSpPr>
          <p:cNvPr id="691" name="Content Placeholder 2"/>
          <p:cNvSpPr txBox="1"/>
          <p:nvPr>
            <p:ph type="body" sz="quarter" idx="1"/>
          </p:nvPr>
        </p:nvSpPr>
        <p:spPr>
          <a:xfrm>
            <a:off x="5260654" y="1361093"/>
            <a:ext cx="3830747" cy="604456"/>
          </a:xfrm>
          <a:prstGeom prst="rect">
            <a:avLst/>
          </a:prstGeom>
        </p:spPr>
        <p:txBody>
          <a:bodyPr/>
          <a:lstStyle>
            <a:lvl1pPr>
              <a:defRPr b="1" sz="3200"/>
            </a:lvl1pPr>
          </a:lstStyle>
          <a:p>
            <a:pPr/>
            <a:r>
              <a:t>Methodist Hospital</a:t>
            </a:r>
          </a:p>
        </p:txBody>
      </p:sp>
      <p:pic>
        <p:nvPicPr>
          <p:cNvPr id="69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870" t="9039" r="3300" b="52795"/>
          <a:stretch>
            <a:fillRect/>
          </a:stretch>
        </p:blipFill>
        <p:spPr>
          <a:xfrm>
            <a:off x="2670974" y="2036102"/>
            <a:ext cx="6591770" cy="2681211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TextBox 4"/>
          <p:cNvSpPr txBox="1"/>
          <p:nvPr/>
        </p:nvSpPr>
        <p:spPr>
          <a:xfrm>
            <a:off x="7816750" y="5170904"/>
            <a:ext cx="3596889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Community Hospital</a:t>
            </a:r>
          </a:p>
          <a:p>
            <a: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423 beds</a:t>
            </a:r>
          </a:p>
        </p:txBody>
      </p:sp>
      <p:pic>
        <p:nvPicPr>
          <p:cNvPr id="69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6298" y="2015945"/>
            <a:ext cx="2735447" cy="2735447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TextBox 6"/>
          <p:cNvSpPr txBox="1"/>
          <p:nvPr/>
        </p:nvSpPr>
        <p:spPr>
          <a:xfrm>
            <a:off x="3059387" y="5172107"/>
            <a:ext cx="460544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Large volume of standard neurosurgical cases and tumors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Program Overview</a:t>
            </a:r>
          </a:p>
        </p:txBody>
      </p:sp>
      <p:sp>
        <p:nvSpPr>
          <p:cNvPr id="698" name="Content Placeholder 2"/>
          <p:cNvSpPr txBox="1"/>
          <p:nvPr>
            <p:ph type="body" sz="quarter" idx="1"/>
          </p:nvPr>
        </p:nvSpPr>
        <p:spPr>
          <a:xfrm>
            <a:off x="5421919" y="1340935"/>
            <a:ext cx="3709797" cy="715333"/>
          </a:xfrm>
          <a:prstGeom prst="rect">
            <a:avLst/>
          </a:prstGeom>
        </p:spPr>
        <p:txBody>
          <a:bodyPr/>
          <a:lstStyle>
            <a:lvl1pPr algn="ctr">
              <a:defRPr b="1" sz="3200"/>
            </a:lvl1pPr>
          </a:lstStyle>
          <a:p>
            <a:pPr/>
            <a:r>
              <a:t>Children’s Hospital</a:t>
            </a:r>
          </a:p>
        </p:txBody>
      </p:sp>
      <p:sp>
        <p:nvSpPr>
          <p:cNvPr id="699" name="TextBox 3"/>
          <p:cNvSpPr txBox="1"/>
          <p:nvPr/>
        </p:nvSpPr>
        <p:spPr>
          <a:xfrm>
            <a:off x="7867145" y="4868517"/>
            <a:ext cx="312381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245 beds</a:t>
            </a:r>
          </a:p>
          <a:p>
            <a: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Level II pediatric trauma center</a:t>
            </a:r>
          </a:p>
        </p:txBody>
      </p:sp>
      <p:sp>
        <p:nvSpPr>
          <p:cNvPr id="700" name="TextBox 4"/>
          <p:cNvSpPr txBox="1"/>
          <p:nvPr/>
        </p:nvSpPr>
        <p:spPr>
          <a:xfrm>
            <a:off x="3140023" y="4828197"/>
            <a:ext cx="455505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New Hubbard Tower</a:t>
            </a:r>
          </a:p>
          <a:p>
            <a: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New Operating Rooms</a:t>
            </a:r>
          </a:p>
          <a:p>
            <a:pPr marL="285750" indent="-285750">
              <a:buSzPct val="100000"/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t>Intra-operative MRI</a:t>
            </a:r>
          </a:p>
        </p:txBody>
      </p:sp>
      <p:pic>
        <p:nvPicPr>
          <p:cNvPr id="70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16778" r="0" b="17570"/>
          <a:stretch>
            <a:fillRect/>
          </a:stretch>
        </p:blipFill>
        <p:spPr>
          <a:xfrm>
            <a:off x="3477341" y="2021847"/>
            <a:ext cx="7347674" cy="2721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Program Overview</a:t>
            </a:r>
          </a:p>
        </p:txBody>
      </p:sp>
      <p:sp>
        <p:nvSpPr>
          <p:cNvPr id="704" name="Content Placeholder 2"/>
          <p:cNvSpPr txBox="1"/>
          <p:nvPr>
            <p:ph type="body" sz="half" idx="1"/>
          </p:nvPr>
        </p:nvSpPr>
        <p:spPr>
          <a:xfrm>
            <a:off x="8022342" y="1663156"/>
            <a:ext cx="3981934" cy="486566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7 year program</a:t>
            </a:r>
          </a:p>
          <a:p>
            <a:pPr>
              <a:defRPr sz="2800"/>
            </a:pPr>
            <a:r>
              <a:t>2 residents per year</a:t>
            </a:r>
          </a:p>
          <a:p>
            <a:pPr>
              <a:defRPr sz="2800"/>
            </a:pPr>
            <a:r>
              <a:t>Culture and comradery (collegial supportive environment)</a:t>
            </a:r>
          </a:p>
        </p:txBody>
      </p:sp>
      <p:pic>
        <p:nvPicPr>
          <p:cNvPr id="70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0264" y="1572439"/>
            <a:ext cx="3406755" cy="255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5883" y="4530305"/>
            <a:ext cx="3857484" cy="212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5073" y="4354445"/>
            <a:ext cx="4844137" cy="212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92892" y="124867"/>
            <a:ext cx="2255974" cy="185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24187" y="2207459"/>
            <a:ext cx="1815815" cy="242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16306" y="120143"/>
            <a:ext cx="2111109" cy="1583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Program Overview</a:t>
            </a:r>
          </a:p>
        </p:txBody>
      </p:sp>
      <p:sp>
        <p:nvSpPr>
          <p:cNvPr id="713" name="Content Placeholder 2"/>
          <p:cNvSpPr txBox="1"/>
          <p:nvPr>
            <p:ph type="body" sz="quarter" idx="1"/>
          </p:nvPr>
        </p:nvSpPr>
        <p:spPr>
          <a:xfrm>
            <a:off x="2982763" y="6038089"/>
            <a:ext cx="8814587" cy="57421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 sz="2800"/>
            </a:lvl1pPr>
          </a:lstStyle>
          <a:p>
            <a:pPr/>
            <a:r>
              <a:t>Sample rotation schedule</a:t>
            </a:r>
          </a:p>
        </p:txBody>
      </p:sp>
      <p:pic>
        <p:nvPicPr>
          <p:cNvPr id="71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147" t="0" r="15289" b="28421"/>
          <a:stretch>
            <a:fillRect/>
          </a:stretch>
        </p:blipFill>
        <p:spPr>
          <a:xfrm>
            <a:off x="3557942" y="1159170"/>
            <a:ext cx="7327547" cy="4908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itle 1"/>
          <p:cNvSpPr txBox="1"/>
          <p:nvPr>
            <p:ph type="title"/>
          </p:nvPr>
        </p:nvSpPr>
        <p:spPr>
          <a:xfrm>
            <a:off x="2871892" y="365125"/>
            <a:ext cx="8814586" cy="988187"/>
          </a:xfrm>
          <a:prstGeom prst="rect">
            <a:avLst/>
          </a:prstGeom>
        </p:spPr>
        <p:txBody>
          <a:bodyPr/>
          <a:lstStyle/>
          <a:p>
            <a:pPr/>
            <a:r>
              <a:t>Program Overview</a:t>
            </a:r>
          </a:p>
        </p:txBody>
      </p:sp>
      <p:sp>
        <p:nvSpPr>
          <p:cNvPr id="717" name="Content Placeholder 2"/>
          <p:cNvSpPr txBox="1"/>
          <p:nvPr>
            <p:ph type="body" sz="quarter" idx="1"/>
          </p:nvPr>
        </p:nvSpPr>
        <p:spPr>
          <a:xfrm>
            <a:off x="5328092" y="6001220"/>
            <a:ext cx="3894337" cy="75598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 sz="2800"/>
            </a:lvl1pPr>
          </a:lstStyle>
          <a:p>
            <a:pPr/>
            <a:r>
              <a:t>Conferences/Didactics</a:t>
            </a:r>
          </a:p>
        </p:txBody>
      </p:sp>
      <p:pic>
        <p:nvPicPr>
          <p:cNvPr id="718" name="Conference Schedule.pdf" descr="Conference Schedul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691" y="1149294"/>
            <a:ext cx="6734988" cy="5204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NS PowerPoint - Wide">
  <a:themeElements>
    <a:clrScheme name="CNS PowerPoint - Wi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000FF"/>
      </a:hlink>
      <a:folHlink>
        <a:srgbClr val="FF00FF"/>
      </a:folHlink>
    </a:clrScheme>
    <a:fontScheme name="CNS PowerPoint - Wid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NS PowerPoint - Wi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T Std 35 Light"/>
            <a:ea typeface="Avenir LT Std 35 Light"/>
            <a:cs typeface="Avenir LT Std 35 Light"/>
            <a:sym typeface="Avenir LT Std 35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T Std 35 Light"/>
            <a:ea typeface="Avenir LT Std 35 Light"/>
            <a:cs typeface="Avenir LT Std 35 Light"/>
            <a:sym typeface="Avenir LT Std 35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NS PowerPoint - Wide">
  <a:themeElements>
    <a:clrScheme name="CNS PowerPoint - Wi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000FF"/>
      </a:hlink>
      <a:folHlink>
        <a:srgbClr val="FF00FF"/>
      </a:folHlink>
    </a:clrScheme>
    <a:fontScheme name="CNS PowerPoint - Wid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NS PowerPoint - Wi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T Std 35 Light"/>
            <a:ea typeface="Avenir LT Std 35 Light"/>
            <a:cs typeface="Avenir LT Std 35 Light"/>
            <a:sym typeface="Avenir LT Std 35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T Std 35 Light"/>
            <a:ea typeface="Avenir LT Std 35 Light"/>
            <a:cs typeface="Avenir LT Std 35 Light"/>
            <a:sym typeface="Avenir LT Std 35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