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4BA"/>
    <a:srgbClr val="FFF2CC"/>
    <a:srgbClr val="432560"/>
    <a:srgbClr val="4E3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04"/>
      </p:cViewPr>
      <p:guideLst>
        <p:guide orient="horz" pos="34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090673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703940"/>
            <a:ext cx="10090673" cy="35702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7D7F11D-9A8B-6841-A220-25661DCF68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43D70A8-CE32-9B4F-924D-A0D7FC209CA3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2DFBD38-EF5E-1945-8324-7646798804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1D2A9FB-2B96-8342-8CEB-0ECC2A39F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034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9B3A80-CEEC-474A-B703-14D27815C37C}"/>
              </a:ext>
            </a:extLst>
          </p:cNvPr>
          <p:cNvSpPr/>
          <p:nvPr userDrawn="1"/>
        </p:nvSpPr>
        <p:spPr>
          <a:xfrm>
            <a:off x="0" y="-1"/>
            <a:ext cx="12192000" cy="5562601"/>
          </a:xfrm>
          <a:prstGeom prst="rect">
            <a:avLst/>
          </a:prstGeom>
          <a:solidFill>
            <a:srgbClr val="DDD4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7FCB24-6A17-C743-8165-99948929EA2B}"/>
              </a:ext>
            </a:extLst>
          </p:cNvPr>
          <p:cNvSpPr/>
          <p:nvPr userDrawn="1"/>
        </p:nvSpPr>
        <p:spPr>
          <a:xfrm>
            <a:off x="0" y="1376360"/>
            <a:ext cx="12192000" cy="418624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090673" cy="1011235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705220"/>
            <a:ext cx="10090673" cy="35702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FE93AC31-319E-4C42-B447-174417A8F2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19597883-EE30-9448-9384-BCAE231CA87A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3B8AD69-60EA-3945-AC5E-0DD1F2375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6355FA1-8734-9A4C-AD59-4E13253A2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996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39B3A80-CEEC-474A-B703-14D27815C37C}"/>
              </a:ext>
            </a:extLst>
          </p:cNvPr>
          <p:cNvSpPr/>
          <p:nvPr userDrawn="1"/>
        </p:nvSpPr>
        <p:spPr>
          <a:xfrm>
            <a:off x="0" y="1376360"/>
            <a:ext cx="12192000" cy="4186240"/>
          </a:xfrm>
          <a:prstGeom prst="rect">
            <a:avLst/>
          </a:prstGeom>
          <a:solidFill>
            <a:srgbClr val="DDD4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350CED-64EE-274E-9EA2-18F850774078}"/>
              </a:ext>
            </a:extLst>
          </p:cNvPr>
          <p:cNvSpPr/>
          <p:nvPr userDrawn="1"/>
        </p:nvSpPr>
        <p:spPr>
          <a:xfrm>
            <a:off x="0" y="1363608"/>
            <a:ext cx="12192000" cy="4198991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0090673" cy="1011235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705220"/>
            <a:ext cx="10090673" cy="35702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FE93AC31-319E-4C42-B447-174417A8F2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A5E1447-CAEB-E842-B29C-01820E9FB9A5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EC21E32-FF76-DF4F-BAC5-FEB7868DC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6601177-D073-4845-BCB2-1953B843E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72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2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6359"/>
            <a:ext cx="4485640" cy="4008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376359"/>
            <a:ext cx="4597400" cy="4008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59A92EB-55CD-EE48-AE31-DC3E26F66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27D48B4-C5C1-4243-BA8F-CBF766E02A2C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CC49293-AC43-8B49-BB91-47F082784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81C68CF-0952-E243-8BC7-2486F1484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97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F0CCC4D-080B-C146-8038-60FDC0AC433E}"/>
              </a:ext>
            </a:extLst>
          </p:cNvPr>
          <p:cNvSpPr/>
          <p:nvPr userDrawn="1"/>
        </p:nvSpPr>
        <p:spPr>
          <a:xfrm>
            <a:off x="0" y="1376360"/>
            <a:ext cx="12192000" cy="4186240"/>
          </a:xfrm>
          <a:prstGeom prst="rect">
            <a:avLst/>
          </a:prstGeom>
          <a:solidFill>
            <a:srgbClr val="DDD4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1C177A-73DA-B449-A475-610F04B0C714}"/>
              </a:ext>
            </a:extLst>
          </p:cNvPr>
          <p:cNvSpPr/>
          <p:nvPr userDrawn="1"/>
        </p:nvSpPr>
        <p:spPr>
          <a:xfrm>
            <a:off x="0" y="1363608"/>
            <a:ext cx="12192000" cy="4198991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85640" cy="355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825625"/>
            <a:ext cx="4597400" cy="355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59A92EB-55CD-EE48-AE31-DC3E26F66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011726F-1EE9-AE43-976C-2A6896C87400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FE3FAEF4-FB0B-2045-BB8B-9DD71356B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6B9C81A-477D-7A4C-AB9D-89D355BE5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439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376359"/>
            <a:ext cx="4495799" cy="60039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976755"/>
            <a:ext cx="4495799" cy="35048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794844" y="1376359"/>
            <a:ext cx="4495799" cy="60039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4844" y="1976755"/>
            <a:ext cx="4495799" cy="35048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4234F321-F14D-AE47-B08B-0574F377C9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B7F9A39-8CEB-CC46-A365-B14EDAE1F746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8F984E1-D08F-E548-B367-16E6E7F4C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471A81F-53DD-C14A-B52A-639F64AF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487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A6C8549-7BAB-0E47-B218-572232489F1E}"/>
              </a:ext>
            </a:extLst>
          </p:cNvPr>
          <p:cNvSpPr/>
          <p:nvPr userDrawn="1"/>
        </p:nvSpPr>
        <p:spPr>
          <a:xfrm>
            <a:off x="0" y="1376360"/>
            <a:ext cx="12192000" cy="4186240"/>
          </a:xfrm>
          <a:prstGeom prst="rect">
            <a:avLst/>
          </a:prstGeom>
          <a:solidFill>
            <a:srgbClr val="DDD4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5B9072-174E-C642-A8A0-7A33DBD59045}"/>
              </a:ext>
            </a:extLst>
          </p:cNvPr>
          <p:cNvSpPr/>
          <p:nvPr userDrawn="1"/>
        </p:nvSpPr>
        <p:spPr>
          <a:xfrm>
            <a:off x="0" y="1363608"/>
            <a:ext cx="12192000" cy="4198991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04399"/>
            <a:ext cx="4495799" cy="60039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04795"/>
            <a:ext cx="4495799" cy="312920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794844" y="1604399"/>
            <a:ext cx="4495799" cy="60039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4844" y="2204795"/>
            <a:ext cx="4495799" cy="312920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4234F321-F14D-AE47-B08B-0574F377C9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643" y="-1"/>
            <a:ext cx="1901357" cy="6857999"/>
          </a:xfrm>
          <a:prstGeom prst="rect">
            <a:avLst/>
          </a:prstGeom>
          <a:effectLst/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115AF99-BD47-C640-B8B4-B68C918F2940}"/>
              </a:ext>
            </a:extLst>
          </p:cNvPr>
          <p:cNvGrpSpPr/>
          <p:nvPr userDrawn="1"/>
        </p:nvGrpSpPr>
        <p:grpSpPr>
          <a:xfrm>
            <a:off x="365760" y="5889559"/>
            <a:ext cx="2769326" cy="709383"/>
            <a:chOff x="365760" y="5672381"/>
            <a:chExt cx="3617158" cy="92656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9B6E483-5336-E84B-874F-358EB5BA05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34174" y="5672382"/>
              <a:ext cx="1048744" cy="92656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C796E7B-AA22-0840-9C84-B5B10A208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5760" y="5672381"/>
              <a:ext cx="2422299" cy="92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939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BE07-DDF1-4916-8EB9-1C469DD366DF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940E-0C5D-4F42-AEC6-1CAB1289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7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2" r:id="rId6"/>
    <p:sldLayoutId id="2147483653" r:id="rId7"/>
    <p:sldLayoutId id="2147483663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453C38-4DA7-7A41-8E28-4DAEC24C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0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3D2244C-C2D0-4238-927C-3529077E973B}">
  <we:reference id="wa104380907" version="1.0.0.0" store="en-US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7448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Rush</dc:creator>
  <cp:lastModifiedBy>Kathy M. Barry</cp:lastModifiedBy>
  <cp:revision>40</cp:revision>
  <dcterms:created xsi:type="dcterms:W3CDTF">2019-06-27T13:56:56Z</dcterms:created>
  <dcterms:modified xsi:type="dcterms:W3CDTF">2019-08-07T21:24:31Z</dcterms:modified>
</cp:coreProperties>
</file>