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Weiler" initials="KW" lastIdx="5" clrIdx="0">
    <p:extLst>
      <p:ext uri="{19B8F6BF-5375-455C-9EA6-DF929625EA0E}">
        <p15:presenceInfo xmlns:p15="http://schemas.microsoft.com/office/powerpoint/2012/main" userId="S-1-5-21-1493991266-1397833606-196696484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BF5"/>
    <a:srgbClr val="01092E"/>
    <a:srgbClr val="030D30"/>
    <a:srgbClr val="FF1AD4"/>
    <a:srgbClr val="131A2D"/>
    <a:srgbClr val="E6C17E"/>
    <a:srgbClr val="A04A4E"/>
    <a:srgbClr val="75919F"/>
    <a:srgbClr val="556A85"/>
    <a:srgbClr val="9A3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92" d="100"/>
          <a:sy n="92" d="100"/>
        </p:scale>
        <p:origin x="730" y="72"/>
      </p:cViewPr>
      <p:guideLst>
        <p:guide orient="horz"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B0A5-D154-4E53-96C6-1DC641A15AD0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C1A9-CF96-4A63-998B-B5D71284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glowing globe with lights&#10;&#10;Description automatically generated with medium confidence">
            <a:extLst>
              <a:ext uri="{FF2B5EF4-FFF2-40B4-BE49-F238E27FC236}">
                <a16:creationId xmlns:a16="http://schemas.microsoft.com/office/drawing/2014/main" id="{837EA6CC-72D5-0BBD-A703-B8E088C56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6" b="27298"/>
          <a:stretch/>
        </p:blipFill>
        <p:spPr>
          <a:xfrm>
            <a:off x="0" y="0"/>
            <a:ext cx="12243707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4C76991-60A6-40B5-8F61-60C36101F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4056" y="2804954"/>
            <a:ext cx="6047250" cy="624046"/>
          </a:xfrm>
        </p:spPr>
        <p:txBody>
          <a:bodyPr>
            <a:noAutofit/>
          </a:bodyPr>
          <a:lstStyle>
            <a:lvl1pPr algn="l">
              <a:spcBef>
                <a:spcPts val="2400"/>
              </a:spcBef>
              <a:defRPr sz="320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Dr. Faculty Name</a:t>
            </a:r>
          </a:p>
        </p:txBody>
      </p:sp>
      <p:pic>
        <p:nvPicPr>
          <p:cNvPr id="9" name="Picture 8" descr="A blue triang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069D867-612E-D348-9B0C-5D390B650D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7" y="1411570"/>
            <a:ext cx="4275552" cy="4275552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A829458-C444-A1F4-6770-AD24347323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0704" y="521658"/>
            <a:ext cx="6710593" cy="889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A97498-BFF7-F312-B4FE-72753EDD906D}"/>
              </a:ext>
            </a:extLst>
          </p:cNvPr>
          <p:cNvSpPr txBox="1">
            <a:spLocks/>
          </p:cNvSpPr>
          <p:nvPr userDrawn="1"/>
        </p:nvSpPr>
        <p:spPr>
          <a:xfrm>
            <a:off x="5564056" y="3510739"/>
            <a:ext cx="6047250" cy="624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240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Course Name</a:t>
            </a:r>
          </a:p>
        </p:txBody>
      </p:sp>
    </p:spTree>
    <p:extLst>
      <p:ext uri="{BB962C8B-B14F-4D97-AF65-F5344CB8AC3E}">
        <p14:creationId xmlns:p14="http://schemas.microsoft.com/office/powerpoint/2010/main" val="38693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F36FE36-81FC-47BC-D91E-7B01ED532B64}"/>
              </a:ext>
            </a:extLst>
          </p:cNvPr>
          <p:cNvSpPr/>
          <p:nvPr userDrawn="1"/>
        </p:nvSpPr>
        <p:spPr>
          <a:xfrm>
            <a:off x="0" y="5472506"/>
            <a:ext cx="12192000" cy="1385052"/>
          </a:xfrm>
          <a:prstGeom prst="rect">
            <a:avLst/>
          </a:prstGeom>
          <a:solidFill>
            <a:srgbClr val="030D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sky with clouds&#10;&#10;Description automatically generated">
            <a:extLst>
              <a:ext uri="{FF2B5EF4-FFF2-40B4-BE49-F238E27FC236}">
                <a16:creationId xmlns:a16="http://schemas.microsoft.com/office/drawing/2014/main" id="{416D8361-470C-59B5-E2FF-EC2C3E716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-765" r="57165" b="32112"/>
          <a:stretch/>
        </p:blipFill>
        <p:spPr>
          <a:xfrm>
            <a:off x="4323361" y="5586761"/>
            <a:ext cx="3545279" cy="127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99138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1499138" cy="3570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blue triang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1D8518B-0926-4915-380E-7E83209BD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472948"/>
            <a:ext cx="1384610" cy="1384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F4D62E-9B2D-B286-200C-DA8D96153B32}"/>
              </a:ext>
            </a:extLst>
          </p:cNvPr>
          <p:cNvSpPr txBox="1"/>
          <p:nvPr userDrawn="1"/>
        </p:nvSpPr>
        <p:spPr>
          <a:xfrm>
            <a:off x="8017728" y="5903422"/>
            <a:ext cx="384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#2025CNS</a:t>
            </a:r>
          </a:p>
        </p:txBody>
      </p:sp>
      <p:pic>
        <p:nvPicPr>
          <p:cNvPr id="18" name="Picture 1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FDE8B80-080A-E987-C199-FA9CE9480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5425" y="5846544"/>
            <a:ext cx="5281151" cy="7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glowing globe with lights&#10;&#10;Description automatically generated with medium confidence">
            <a:extLst>
              <a:ext uri="{FF2B5EF4-FFF2-40B4-BE49-F238E27FC236}">
                <a16:creationId xmlns:a16="http://schemas.microsoft.com/office/drawing/2014/main" id="{B1F79384-DB18-D3BA-7559-ABD98FECE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0" r="30530"/>
          <a:stretch/>
        </p:blipFill>
        <p:spPr>
          <a:xfrm>
            <a:off x="10448693" y="-442"/>
            <a:ext cx="1743307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9893362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9893362" cy="478893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FDE8B80-080A-E987-C199-FA9CE9480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1086" r="52895"/>
          <a:stretch/>
        </p:blipFill>
        <p:spPr>
          <a:xfrm>
            <a:off x="10549811" y="817274"/>
            <a:ext cx="1549737" cy="441032"/>
          </a:xfrm>
          <a:prstGeom prst="rect">
            <a:avLst/>
          </a:prstGeom>
        </p:spPr>
      </p:pic>
      <p:pic>
        <p:nvPicPr>
          <p:cNvPr id="16" name="Picture 15" descr="A blue triang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1D8518B-0926-4915-380E-7E83209BDD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70" y="2319453"/>
            <a:ext cx="1974747" cy="1974747"/>
          </a:xfrm>
          <a:prstGeom prst="rect">
            <a:avLst/>
          </a:prstGeom>
        </p:spPr>
      </p:pic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DE4824C-B758-CA47-A573-11D69108AD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3662"/>
          <a:stretch/>
        </p:blipFill>
        <p:spPr>
          <a:xfrm>
            <a:off x="10549811" y="1489745"/>
            <a:ext cx="1541070" cy="4410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6369FE-5FDC-296A-8E24-C7BD0E730ADE}"/>
              </a:ext>
            </a:extLst>
          </p:cNvPr>
          <p:cNvCxnSpPr>
            <a:cxnSpLocks/>
          </p:cNvCxnSpPr>
          <p:nvPr userDrawn="1"/>
        </p:nvCxnSpPr>
        <p:spPr>
          <a:xfrm>
            <a:off x="10604073" y="1392119"/>
            <a:ext cx="1463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BE07-DDF1-4916-8EB9-1C469DD366D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940E-0C5D-4F42-AEC6-1CAB128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EC37-0E6E-ED35-7EC3-776FA952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9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3D59-E87C-C850-B09A-E47E21EF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1B20-0AF9-00C7-D7BB-CD47A0CB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2AEA-F0E2-0F0B-5260-DCD47D4C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05D6-E10A-BCD9-1E9E-B2D8DFACC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D2244C-C2D0-4238-927C-3529077E973B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Rush</dc:creator>
  <cp:lastModifiedBy>Jocelyn Pysarchuk</cp:lastModifiedBy>
  <cp:revision>173</cp:revision>
  <dcterms:created xsi:type="dcterms:W3CDTF">2019-06-27T13:56:56Z</dcterms:created>
  <dcterms:modified xsi:type="dcterms:W3CDTF">2025-05-20T16:07:45Z</dcterms:modified>
</cp:coreProperties>
</file>