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2" r:id="rId2"/>
    <p:sldMasterId id="2147483723" r:id="rId3"/>
    <p:sldMasterId id="2147483703" r:id="rId4"/>
    <p:sldMasterId id="2147483734" r:id="rId5"/>
  </p:sldMasterIdLst>
  <p:notesMasterIdLst>
    <p:notesMasterId r:id="rId20"/>
  </p:notesMasterIdLst>
  <p:sldIdLst>
    <p:sldId id="260" r:id="rId6"/>
    <p:sldId id="272" r:id="rId7"/>
    <p:sldId id="257" r:id="rId8"/>
    <p:sldId id="261" r:id="rId9"/>
    <p:sldId id="271" r:id="rId10"/>
    <p:sldId id="262" r:id="rId11"/>
    <p:sldId id="263" r:id="rId12"/>
    <p:sldId id="264" r:id="rId13"/>
    <p:sldId id="269" r:id="rId14"/>
    <p:sldId id="266" r:id="rId15"/>
    <p:sldId id="267" r:id="rId16"/>
    <p:sldId id="270" r:id="rId17"/>
    <p:sldId id="268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01E62"/>
    <a:srgbClr val="A4343A"/>
    <a:srgbClr val="A1D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7" autoAdjust="0"/>
    <p:restoredTop sz="94740"/>
  </p:normalViewPr>
  <p:slideViewPr>
    <p:cSldViewPr snapToGrid="0">
      <p:cViewPr varScale="1">
        <p:scale>
          <a:sx n="124" d="100"/>
          <a:sy n="124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hyperlink" Target="mailto:Jamie.dow@neurosurgery.ufl.edu" TargetMode="External"/><Relationship Id="rId2" Type="http://schemas.openxmlformats.org/officeDocument/2006/relationships/hyperlink" Target="mailto:Gregory.murad@neurosurgery.ufl.edu" TargetMode="External"/><Relationship Id="rId1" Type="http://schemas.openxmlformats.org/officeDocument/2006/relationships/hyperlink" Target="mailto:Arvind.mohan@neurosurgery.ufl.edu" TargetMode="External"/><Relationship Id="rId4" Type="http://schemas.openxmlformats.org/officeDocument/2006/relationships/hyperlink" Target="https://www.youtube.com/watch?v=0osi4WCYZjs" TargetMode="External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hyperlink" Target="mailto:Jamie.dow@neurosurgery.ufl.edu" TargetMode="External"/><Relationship Id="rId2" Type="http://schemas.openxmlformats.org/officeDocument/2006/relationships/hyperlink" Target="mailto:Gregory.murad@neurosurgery.ufl.edu" TargetMode="External"/><Relationship Id="rId1" Type="http://schemas.openxmlformats.org/officeDocument/2006/relationships/hyperlink" Target="mailto:Arvind.mohan@neurosurgery.ufl.edu" TargetMode="External"/><Relationship Id="rId4" Type="http://schemas.openxmlformats.org/officeDocument/2006/relationships/hyperlink" Target="https://www.youtube.com/watch?v=0osi4WCYZj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F4CD8A-9D87-A04F-A831-F43E6D46757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AFF24A-CD64-7E47-926D-88DF45AA1E5A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Where</a:t>
          </a:r>
        </a:p>
      </dgm:t>
    </dgm:pt>
    <dgm:pt modelId="{5CCE7127-F00C-8442-A911-6A2DF4AAE2DB}" type="parTrans" cxnId="{F80D98FF-2D5E-1D49-A074-7988F560B230}">
      <dgm:prSet/>
      <dgm:spPr/>
      <dgm:t>
        <a:bodyPr/>
        <a:lstStyle/>
        <a:p>
          <a:endParaRPr lang="en-US"/>
        </a:p>
      </dgm:t>
    </dgm:pt>
    <dgm:pt modelId="{943E09E0-E325-6644-A407-461CEAF90D4D}" type="sibTrans" cxnId="{F80D98FF-2D5E-1D49-A074-7988F560B230}">
      <dgm:prSet/>
      <dgm:spPr/>
      <dgm:t>
        <a:bodyPr/>
        <a:lstStyle/>
        <a:p>
          <a:endParaRPr lang="en-US"/>
        </a:p>
      </dgm:t>
    </dgm:pt>
    <dgm:pt modelId="{C3FE5DD0-FFD2-A743-8A4F-84F6F6307357}">
      <dgm:prSet/>
      <dgm:spPr>
        <a:solidFill>
          <a:schemeClr val="accent2"/>
        </a:solidFill>
      </dgm:spPr>
      <dgm:t>
        <a:bodyPr/>
        <a:lstStyle/>
        <a:p>
          <a:r>
            <a:rPr lang="en-US"/>
            <a:t>What</a:t>
          </a:r>
        </a:p>
      </dgm:t>
    </dgm:pt>
    <dgm:pt modelId="{6CE06C27-9B68-564E-B87F-4109B2DB1657}" type="parTrans" cxnId="{625D9A47-247F-AD4B-9729-57743996A1AE}">
      <dgm:prSet/>
      <dgm:spPr/>
      <dgm:t>
        <a:bodyPr/>
        <a:lstStyle/>
        <a:p>
          <a:endParaRPr lang="en-US"/>
        </a:p>
      </dgm:t>
    </dgm:pt>
    <dgm:pt modelId="{7342E166-5A0E-EB48-932D-1924CF0DFAC6}" type="sibTrans" cxnId="{625D9A47-247F-AD4B-9729-57743996A1AE}">
      <dgm:prSet/>
      <dgm:spPr/>
      <dgm:t>
        <a:bodyPr/>
        <a:lstStyle/>
        <a:p>
          <a:endParaRPr lang="en-US"/>
        </a:p>
      </dgm:t>
    </dgm:pt>
    <dgm:pt modelId="{B6F321C1-550A-AD45-B0DC-B33C0FEAEEEE}">
      <dgm:prSet/>
      <dgm:spPr>
        <a:solidFill>
          <a:schemeClr val="accent2"/>
        </a:solidFill>
      </dgm:spPr>
      <dgm:t>
        <a:bodyPr/>
        <a:lstStyle/>
        <a:p>
          <a:r>
            <a:rPr lang="en-US"/>
            <a:t>Who</a:t>
          </a:r>
        </a:p>
      </dgm:t>
    </dgm:pt>
    <dgm:pt modelId="{7EA55375-9A7A-0A4E-899B-91D13E4C1389}" type="parTrans" cxnId="{8BB9D7E1-136B-B94C-B669-4D9737EACB2B}">
      <dgm:prSet/>
      <dgm:spPr/>
      <dgm:t>
        <a:bodyPr/>
        <a:lstStyle/>
        <a:p>
          <a:endParaRPr lang="en-US"/>
        </a:p>
      </dgm:t>
    </dgm:pt>
    <dgm:pt modelId="{DA62300F-CDB9-6D4A-B52D-01ED0D7CA2E8}" type="sibTrans" cxnId="{8BB9D7E1-136B-B94C-B669-4D9737EACB2B}">
      <dgm:prSet/>
      <dgm:spPr/>
      <dgm:t>
        <a:bodyPr/>
        <a:lstStyle/>
        <a:p>
          <a:endParaRPr lang="en-US"/>
        </a:p>
      </dgm:t>
    </dgm:pt>
    <dgm:pt modelId="{7B1E0D4B-BC78-0C47-BF09-444906315EC1}">
      <dgm:prSet/>
      <dgm:spPr>
        <a:solidFill>
          <a:schemeClr val="accent2"/>
        </a:solidFill>
      </dgm:spPr>
      <dgm:t>
        <a:bodyPr/>
        <a:lstStyle/>
        <a:p>
          <a:r>
            <a:rPr lang="en-US"/>
            <a:t>Why</a:t>
          </a:r>
        </a:p>
      </dgm:t>
    </dgm:pt>
    <dgm:pt modelId="{0524BD61-B83A-2141-9E1B-ECCD3BAD0FD5}" type="parTrans" cxnId="{5FA81251-9D95-E547-93B0-1F5572935BDA}">
      <dgm:prSet/>
      <dgm:spPr/>
      <dgm:t>
        <a:bodyPr/>
        <a:lstStyle/>
        <a:p>
          <a:endParaRPr lang="en-US"/>
        </a:p>
      </dgm:t>
    </dgm:pt>
    <dgm:pt modelId="{F0FF0665-0044-524B-8E6D-C1492FF9F1AB}" type="sibTrans" cxnId="{5FA81251-9D95-E547-93B0-1F5572935BDA}">
      <dgm:prSet/>
      <dgm:spPr/>
      <dgm:t>
        <a:bodyPr/>
        <a:lstStyle/>
        <a:p>
          <a:endParaRPr lang="en-US"/>
        </a:p>
      </dgm:t>
    </dgm:pt>
    <dgm:pt modelId="{1BB95A77-6CC1-2645-8223-2C7AE2C6BFAB}" type="pres">
      <dgm:prSet presAssocID="{84F4CD8A-9D87-A04F-A831-F43E6D467575}" presName="rootnode" presStyleCnt="0">
        <dgm:presLayoutVars>
          <dgm:chMax/>
          <dgm:chPref/>
          <dgm:dir/>
          <dgm:animLvl val="lvl"/>
        </dgm:presLayoutVars>
      </dgm:prSet>
      <dgm:spPr/>
    </dgm:pt>
    <dgm:pt modelId="{9AFFF1E6-2BDC-BA4B-BB10-1B6C3995E736}" type="pres">
      <dgm:prSet presAssocID="{FBAFF24A-CD64-7E47-926D-88DF45AA1E5A}" presName="composite" presStyleCnt="0"/>
      <dgm:spPr/>
    </dgm:pt>
    <dgm:pt modelId="{BAEA1B9D-FD61-3743-9B67-18AA40633D21}" type="pres">
      <dgm:prSet presAssocID="{FBAFF24A-CD64-7E47-926D-88DF45AA1E5A}" presName="bentUpArrow1" presStyleLbl="alignImgPlace1" presStyleIdx="0" presStyleCnt="3"/>
      <dgm:spPr>
        <a:solidFill>
          <a:schemeClr val="accent2"/>
        </a:solidFill>
      </dgm:spPr>
    </dgm:pt>
    <dgm:pt modelId="{359B935A-78F8-0646-AC56-143BB1C12EA1}" type="pres">
      <dgm:prSet presAssocID="{FBAFF24A-CD64-7E47-926D-88DF45AA1E5A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65C420DA-D4CC-4E4B-8FC2-31A3FDEB50E6}" type="pres">
      <dgm:prSet presAssocID="{FBAFF24A-CD64-7E47-926D-88DF45AA1E5A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CE3A648-0E81-8F4A-86E3-CCAC8A17604A}" type="pres">
      <dgm:prSet presAssocID="{943E09E0-E325-6644-A407-461CEAF90D4D}" presName="sibTrans" presStyleCnt="0"/>
      <dgm:spPr/>
    </dgm:pt>
    <dgm:pt modelId="{FDE9D96C-0043-474D-AB9E-487030DBAE2C}" type="pres">
      <dgm:prSet presAssocID="{C3FE5DD0-FFD2-A743-8A4F-84F6F6307357}" presName="composite" presStyleCnt="0"/>
      <dgm:spPr/>
    </dgm:pt>
    <dgm:pt modelId="{6348605E-90AF-9945-BD21-4D1EF6359096}" type="pres">
      <dgm:prSet presAssocID="{C3FE5DD0-FFD2-A743-8A4F-84F6F6307357}" presName="bentUpArrow1" presStyleLbl="alignImgPlace1" presStyleIdx="1" presStyleCnt="3"/>
      <dgm:spPr>
        <a:solidFill>
          <a:schemeClr val="accent2"/>
        </a:solidFill>
      </dgm:spPr>
    </dgm:pt>
    <dgm:pt modelId="{F2C526AD-B023-FF48-AD12-E1168956FBB6}" type="pres">
      <dgm:prSet presAssocID="{C3FE5DD0-FFD2-A743-8A4F-84F6F630735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84AA44D6-BC2F-A84B-9190-6266A8F3B3B2}" type="pres">
      <dgm:prSet presAssocID="{C3FE5DD0-FFD2-A743-8A4F-84F6F6307357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731F4DE-9BAF-994E-A100-EAEAF9ED3755}" type="pres">
      <dgm:prSet presAssocID="{7342E166-5A0E-EB48-932D-1924CF0DFAC6}" presName="sibTrans" presStyleCnt="0"/>
      <dgm:spPr/>
    </dgm:pt>
    <dgm:pt modelId="{6D206196-39D4-6E43-A93A-1E7FC7D473BC}" type="pres">
      <dgm:prSet presAssocID="{B6F321C1-550A-AD45-B0DC-B33C0FEAEEEE}" presName="composite" presStyleCnt="0"/>
      <dgm:spPr/>
    </dgm:pt>
    <dgm:pt modelId="{80B989F4-9DF3-6A4A-B8D9-BC91D634FE1A}" type="pres">
      <dgm:prSet presAssocID="{B6F321C1-550A-AD45-B0DC-B33C0FEAEEEE}" presName="bentUpArrow1" presStyleLbl="alignImgPlace1" presStyleIdx="2" presStyleCnt="3"/>
      <dgm:spPr>
        <a:solidFill>
          <a:schemeClr val="accent2"/>
        </a:solidFill>
      </dgm:spPr>
    </dgm:pt>
    <dgm:pt modelId="{AD7A30F4-7BE6-F548-A95A-62B958A18BE0}" type="pres">
      <dgm:prSet presAssocID="{B6F321C1-550A-AD45-B0DC-B33C0FEAEEEE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EF0CA80C-603B-074A-B917-966BB083DA6B}" type="pres">
      <dgm:prSet presAssocID="{B6F321C1-550A-AD45-B0DC-B33C0FEAEEEE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AFE4454-4D1A-1043-8B0D-2EF605F43691}" type="pres">
      <dgm:prSet presAssocID="{DA62300F-CDB9-6D4A-B52D-01ED0D7CA2E8}" presName="sibTrans" presStyleCnt="0"/>
      <dgm:spPr/>
    </dgm:pt>
    <dgm:pt modelId="{4D1E8068-661D-B748-9FBE-85718ACED4D0}" type="pres">
      <dgm:prSet presAssocID="{7B1E0D4B-BC78-0C47-BF09-444906315EC1}" presName="composite" presStyleCnt="0"/>
      <dgm:spPr/>
    </dgm:pt>
    <dgm:pt modelId="{B4831816-805A-1D45-825D-417DE06BCBAE}" type="pres">
      <dgm:prSet presAssocID="{7B1E0D4B-BC78-0C47-BF09-444906315EC1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1B637528-EFCC-5E41-BBDD-F00DAAE4F10B}" type="presOf" srcId="{FBAFF24A-CD64-7E47-926D-88DF45AA1E5A}" destId="{359B935A-78F8-0646-AC56-143BB1C12EA1}" srcOrd="0" destOrd="0" presId="urn:microsoft.com/office/officeart/2005/8/layout/StepDownProcess"/>
    <dgm:cxn modelId="{978EFD34-0708-E541-8294-5E6628CC5442}" type="presOf" srcId="{7B1E0D4B-BC78-0C47-BF09-444906315EC1}" destId="{B4831816-805A-1D45-825D-417DE06BCBAE}" srcOrd="0" destOrd="0" presId="urn:microsoft.com/office/officeart/2005/8/layout/StepDownProcess"/>
    <dgm:cxn modelId="{625D9A47-247F-AD4B-9729-57743996A1AE}" srcId="{84F4CD8A-9D87-A04F-A831-F43E6D467575}" destId="{C3FE5DD0-FFD2-A743-8A4F-84F6F6307357}" srcOrd="1" destOrd="0" parTransId="{6CE06C27-9B68-564E-B87F-4109B2DB1657}" sibTransId="{7342E166-5A0E-EB48-932D-1924CF0DFAC6}"/>
    <dgm:cxn modelId="{5FA81251-9D95-E547-93B0-1F5572935BDA}" srcId="{84F4CD8A-9D87-A04F-A831-F43E6D467575}" destId="{7B1E0D4B-BC78-0C47-BF09-444906315EC1}" srcOrd="3" destOrd="0" parTransId="{0524BD61-B83A-2141-9E1B-ECCD3BAD0FD5}" sibTransId="{F0FF0665-0044-524B-8E6D-C1492FF9F1AB}"/>
    <dgm:cxn modelId="{6F3C6451-46E7-B84F-84D3-3978A8CC9E11}" type="presOf" srcId="{C3FE5DD0-FFD2-A743-8A4F-84F6F6307357}" destId="{F2C526AD-B023-FF48-AD12-E1168956FBB6}" srcOrd="0" destOrd="0" presId="urn:microsoft.com/office/officeart/2005/8/layout/StepDownProcess"/>
    <dgm:cxn modelId="{F4D0F1AB-D492-1642-A7B5-6CD4AADB5778}" type="presOf" srcId="{84F4CD8A-9D87-A04F-A831-F43E6D467575}" destId="{1BB95A77-6CC1-2645-8223-2C7AE2C6BFAB}" srcOrd="0" destOrd="0" presId="urn:microsoft.com/office/officeart/2005/8/layout/StepDownProcess"/>
    <dgm:cxn modelId="{66BE30BB-D422-A24F-BD5A-94DEFE0D1ED2}" type="presOf" srcId="{B6F321C1-550A-AD45-B0DC-B33C0FEAEEEE}" destId="{AD7A30F4-7BE6-F548-A95A-62B958A18BE0}" srcOrd="0" destOrd="0" presId="urn:microsoft.com/office/officeart/2005/8/layout/StepDownProcess"/>
    <dgm:cxn modelId="{8BB9D7E1-136B-B94C-B669-4D9737EACB2B}" srcId="{84F4CD8A-9D87-A04F-A831-F43E6D467575}" destId="{B6F321C1-550A-AD45-B0DC-B33C0FEAEEEE}" srcOrd="2" destOrd="0" parTransId="{7EA55375-9A7A-0A4E-899B-91D13E4C1389}" sibTransId="{DA62300F-CDB9-6D4A-B52D-01ED0D7CA2E8}"/>
    <dgm:cxn modelId="{F80D98FF-2D5E-1D49-A074-7988F560B230}" srcId="{84F4CD8A-9D87-A04F-A831-F43E6D467575}" destId="{FBAFF24A-CD64-7E47-926D-88DF45AA1E5A}" srcOrd="0" destOrd="0" parTransId="{5CCE7127-F00C-8442-A911-6A2DF4AAE2DB}" sibTransId="{943E09E0-E325-6644-A407-461CEAF90D4D}"/>
    <dgm:cxn modelId="{FF8218CF-1F46-8247-953F-048EA5B76166}" type="presParOf" srcId="{1BB95A77-6CC1-2645-8223-2C7AE2C6BFAB}" destId="{9AFFF1E6-2BDC-BA4B-BB10-1B6C3995E736}" srcOrd="0" destOrd="0" presId="urn:microsoft.com/office/officeart/2005/8/layout/StepDownProcess"/>
    <dgm:cxn modelId="{5C1AA735-DAF9-2E47-A5DB-3901BB342326}" type="presParOf" srcId="{9AFFF1E6-2BDC-BA4B-BB10-1B6C3995E736}" destId="{BAEA1B9D-FD61-3743-9B67-18AA40633D21}" srcOrd="0" destOrd="0" presId="urn:microsoft.com/office/officeart/2005/8/layout/StepDownProcess"/>
    <dgm:cxn modelId="{F1205AFD-8538-664B-96C2-9B54780DF289}" type="presParOf" srcId="{9AFFF1E6-2BDC-BA4B-BB10-1B6C3995E736}" destId="{359B935A-78F8-0646-AC56-143BB1C12EA1}" srcOrd="1" destOrd="0" presId="urn:microsoft.com/office/officeart/2005/8/layout/StepDownProcess"/>
    <dgm:cxn modelId="{FA1ADFE5-FC19-A942-BBE7-33F1F10638C6}" type="presParOf" srcId="{9AFFF1E6-2BDC-BA4B-BB10-1B6C3995E736}" destId="{65C420DA-D4CC-4E4B-8FC2-31A3FDEB50E6}" srcOrd="2" destOrd="0" presId="urn:microsoft.com/office/officeart/2005/8/layout/StepDownProcess"/>
    <dgm:cxn modelId="{CF3F0762-09B8-A540-9A55-DBEF17B3D23D}" type="presParOf" srcId="{1BB95A77-6CC1-2645-8223-2C7AE2C6BFAB}" destId="{7CE3A648-0E81-8F4A-86E3-CCAC8A17604A}" srcOrd="1" destOrd="0" presId="urn:microsoft.com/office/officeart/2005/8/layout/StepDownProcess"/>
    <dgm:cxn modelId="{419191A7-2FF9-2648-ACA6-6198B8756912}" type="presParOf" srcId="{1BB95A77-6CC1-2645-8223-2C7AE2C6BFAB}" destId="{FDE9D96C-0043-474D-AB9E-487030DBAE2C}" srcOrd="2" destOrd="0" presId="urn:microsoft.com/office/officeart/2005/8/layout/StepDownProcess"/>
    <dgm:cxn modelId="{F0835972-C234-6D41-9437-19CD8C26F838}" type="presParOf" srcId="{FDE9D96C-0043-474D-AB9E-487030DBAE2C}" destId="{6348605E-90AF-9945-BD21-4D1EF6359096}" srcOrd="0" destOrd="0" presId="urn:microsoft.com/office/officeart/2005/8/layout/StepDownProcess"/>
    <dgm:cxn modelId="{189F1A37-441E-664D-A524-40ED315EF621}" type="presParOf" srcId="{FDE9D96C-0043-474D-AB9E-487030DBAE2C}" destId="{F2C526AD-B023-FF48-AD12-E1168956FBB6}" srcOrd="1" destOrd="0" presId="urn:microsoft.com/office/officeart/2005/8/layout/StepDownProcess"/>
    <dgm:cxn modelId="{210F2C02-7511-A946-A149-AFAADEED1B00}" type="presParOf" srcId="{FDE9D96C-0043-474D-AB9E-487030DBAE2C}" destId="{84AA44D6-BC2F-A84B-9190-6266A8F3B3B2}" srcOrd="2" destOrd="0" presId="urn:microsoft.com/office/officeart/2005/8/layout/StepDownProcess"/>
    <dgm:cxn modelId="{C7651F4B-AFF3-CD4F-A988-66362F16F595}" type="presParOf" srcId="{1BB95A77-6CC1-2645-8223-2C7AE2C6BFAB}" destId="{7731F4DE-9BAF-994E-A100-EAEAF9ED3755}" srcOrd="3" destOrd="0" presId="urn:microsoft.com/office/officeart/2005/8/layout/StepDownProcess"/>
    <dgm:cxn modelId="{D09D3F1F-C897-DD4C-90A3-575CB36097E8}" type="presParOf" srcId="{1BB95A77-6CC1-2645-8223-2C7AE2C6BFAB}" destId="{6D206196-39D4-6E43-A93A-1E7FC7D473BC}" srcOrd="4" destOrd="0" presId="urn:microsoft.com/office/officeart/2005/8/layout/StepDownProcess"/>
    <dgm:cxn modelId="{41585B83-E767-9146-9FEA-DE481B7DAC8F}" type="presParOf" srcId="{6D206196-39D4-6E43-A93A-1E7FC7D473BC}" destId="{80B989F4-9DF3-6A4A-B8D9-BC91D634FE1A}" srcOrd="0" destOrd="0" presId="urn:microsoft.com/office/officeart/2005/8/layout/StepDownProcess"/>
    <dgm:cxn modelId="{4344FE5D-D4A4-DA49-BEED-59FCF7407C3D}" type="presParOf" srcId="{6D206196-39D4-6E43-A93A-1E7FC7D473BC}" destId="{AD7A30F4-7BE6-F548-A95A-62B958A18BE0}" srcOrd="1" destOrd="0" presId="urn:microsoft.com/office/officeart/2005/8/layout/StepDownProcess"/>
    <dgm:cxn modelId="{29E6F0B9-DFF0-214E-B095-7EE208321C78}" type="presParOf" srcId="{6D206196-39D4-6E43-A93A-1E7FC7D473BC}" destId="{EF0CA80C-603B-074A-B917-966BB083DA6B}" srcOrd="2" destOrd="0" presId="urn:microsoft.com/office/officeart/2005/8/layout/StepDownProcess"/>
    <dgm:cxn modelId="{9CB789D0-B86D-9148-BBA9-AA2CCA02C707}" type="presParOf" srcId="{1BB95A77-6CC1-2645-8223-2C7AE2C6BFAB}" destId="{6AFE4454-4D1A-1043-8B0D-2EF605F43691}" srcOrd="5" destOrd="0" presId="urn:microsoft.com/office/officeart/2005/8/layout/StepDownProcess"/>
    <dgm:cxn modelId="{E9E6648D-FFF1-BF46-81CD-C728091744A7}" type="presParOf" srcId="{1BB95A77-6CC1-2645-8223-2C7AE2C6BFAB}" destId="{4D1E8068-661D-B748-9FBE-85718ACED4D0}" srcOrd="6" destOrd="0" presId="urn:microsoft.com/office/officeart/2005/8/layout/StepDownProcess"/>
    <dgm:cxn modelId="{21EA096A-3FFB-E842-AB5E-D8C32DEFA866}" type="presParOf" srcId="{4D1E8068-661D-B748-9FBE-85718ACED4D0}" destId="{B4831816-805A-1D45-825D-417DE06BCBAE}" srcOrd="0" destOrd="0" presId="urn:microsoft.com/office/officeart/2005/8/layout/StepDown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094512-8337-ED40-8B37-A5EFB05E353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927C97-1160-ED47-A44C-653756D58BC2}">
      <dgm:prSet/>
      <dgm:spPr>
        <a:noFill/>
      </dgm:spPr>
      <dgm:t>
        <a:bodyPr/>
        <a:lstStyle/>
        <a:p>
          <a:r>
            <a:rPr lang="en-US" dirty="0">
              <a:solidFill>
                <a:srgbClr val="001E62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Arvind.mohan@neurosurgery.ufl.edu</a:t>
          </a:r>
          <a:r>
            <a:rPr lang="en-US" dirty="0">
              <a:solidFill>
                <a:srgbClr val="001E62"/>
              </a:solidFill>
            </a:rPr>
            <a:t>: Presenter</a:t>
          </a:r>
        </a:p>
      </dgm:t>
    </dgm:pt>
    <dgm:pt modelId="{3568AADE-A4D0-7844-949F-95FD6839E593}" type="parTrans" cxnId="{9194A79D-CE3E-8F4A-AB92-FD91F5833893}">
      <dgm:prSet/>
      <dgm:spPr/>
      <dgm:t>
        <a:bodyPr/>
        <a:lstStyle/>
        <a:p>
          <a:endParaRPr lang="en-US"/>
        </a:p>
      </dgm:t>
    </dgm:pt>
    <dgm:pt modelId="{6EB83F90-01E9-224F-8C2A-F09403919074}" type="sibTrans" cxnId="{9194A79D-CE3E-8F4A-AB92-FD91F5833893}">
      <dgm:prSet/>
      <dgm:spPr/>
      <dgm:t>
        <a:bodyPr/>
        <a:lstStyle/>
        <a:p>
          <a:endParaRPr lang="en-US"/>
        </a:p>
      </dgm:t>
    </dgm:pt>
    <dgm:pt modelId="{AA753A6C-81AC-5249-9C35-2633FF4EBDCA}">
      <dgm:prSet/>
      <dgm:spPr>
        <a:noFill/>
      </dgm:spPr>
      <dgm:t>
        <a:bodyPr/>
        <a:lstStyle/>
        <a:p>
          <a:r>
            <a:rPr lang="en-US" dirty="0">
              <a:solidFill>
                <a:srgbClr val="001E62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Gregory.murad@neurosurgery.ufl.edu</a:t>
          </a:r>
          <a:r>
            <a:rPr lang="en-US" dirty="0">
              <a:solidFill>
                <a:srgbClr val="001E62"/>
              </a:solidFill>
            </a:rPr>
            <a:t>: Program Director</a:t>
          </a:r>
        </a:p>
      </dgm:t>
    </dgm:pt>
    <dgm:pt modelId="{6B9EEB82-CF75-4541-8301-A8DE8C448149}" type="parTrans" cxnId="{1C71A805-B4E8-F04C-B088-66113211C344}">
      <dgm:prSet/>
      <dgm:spPr/>
      <dgm:t>
        <a:bodyPr/>
        <a:lstStyle/>
        <a:p>
          <a:endParaRPr lang="en-US"/>
        </a:p>
      </dgm:t>
    </dgm:pt>
    <dgm:pt modelId="{F226FB49-3027-4746-B9BB-62D0E695B7AF}" type="sibTrans" cxnId="{1C71A805-B4E8-F04C-B088-66113211C344}">
      <dgm:prSet/>
      <dgm:spPr/>
      <dgm:t>
        <a:bodyPr/>
        <a:lstStyle/>
        <a:p>
          <a:endParaRPr lang="en-US"/>
        </a:p>
      </dgm:t>
    </dgm:pt>
    <dgm:pt modelId="{FC5D6B4E-4C44-BD4D-9599-8F09843F47CC}">
      <dgm:prSet/>
      <dgm:spPr>
        <a:noFill/>
      </dgm:spPr>
      <dgm:t>
        <a:bodyPr/>
        <a:lstStyle/>
        <a:p>
          <a:r>
            <a:rPr lang="en-US" dirty="0">
              <a:solidFill>
                <a:srgbClr val="001E62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Jamie.dow@neurosurgery.ufl.edu</a:t>
          </a:r>
          <a:r>
            <a:rPr lang="en-US" dirty="0">
              <a:solidFill>
                <a:srgbClr val="001E62"/>
              </a:solidFill>
            </a:rPr>
            <a:t>: Program Coordinator</a:t>
          </a:r>
        </a:p>
      </dgm:t>
    </dgm:pt>
    <dgm:pt modelId="{7C20F759-27EF-4E46-BF19-24A3FE118BD4}" type="parTrans" cxnId="{3F941DAF-4F90-344A-A698-FCB7B754044A}">
      <dgm:prSet/>
      <dgm:spPr/>
      <dgm:t>
        <a:bodyPr/>
        <a:lstStyle/>
        <a:p>
          <a:endParaRPr lang="en-US"/>
        </a:p>
      </dgm:t>
    </dgm:pt>
    <dgm:pt modelId="{C7C27068-7207-B445-BAEC-F979FE6C600D}" type="sibTrans" cxnId="{3F941DAF-4F90-344A-A698-FCB7B754044A}">
      <dgm:prSet/>
      <dgm:spPr/>
      <dgm:t>
        <a:bodyPr/>
        <a:lstStyle/>
        <a:p>
          <a:endParaRPr lang="en-US"/>
        </a:p>
      </dgm:t>
    </dgm:pt>
    <dgm:pt modelId="{FA06748F-E215-234C-81D4-B800F1F1FAFA}">
      <dgm:prSet/>
      <dgm:spPr>
        <a:noFill/>
      </dgm:spPr>
      <dgm:t>
        <a:bodyPr/>
        <a:lstStyle/>
        <a:p>
          <a:r>
            <a:rPr lang="en-US" u="sng" dirty="0" err="1">
              <a:solidFill>
                <a:srgbClr val="001E62"/>
              </a:solidFill>
            </a:rPr>
            <a:t>Instagram.com</a:t>
          </a:r>
          <a:r>
            <a:rPr lang="en-US" u="sng" dirty="0">
              <a:solidFill>
                <a:srgbClr val="001E62"/>
              </a:solidFill>
            </a:rPr>
            <a:t>/</a:t>
          </a:r>
          <a:r>
            <a:rPr lang="en-US" u="sng" dirty="0" err="1">
              <a:solidFill>
                <a:srgbClr val="001E62"/>
              </a:solidFill>
            </a:rPr>
            <a:t>ufnsgyresidency</a:t>
          </a:r>
          <a:endParaRPr lang="en-US" u="sng" dirty="0">
            <a:solidFill>
              <a:srgbClr val="001E62"/>
            </a:solidFill>
          </a:endParaRPr>
        </a:p>
      </dgm:t>
    </dgm:pt>
    <dgm:pt modelId="{4736060E-0C4B-0C4A-A306-CAD8B20EAE59}" type="parTrans" cxnId="{A5C57F6E-CB8D-E840-A189-EDB2B7AD4124}">
      <dgm:prSet/>
      <dgm:spPr/>
      <dgm:t>
        <a:bodyPr/>
        <a:lstStyle/>
        <a:p>
          <a:endParaRPr lang="en-US"/>
        </a:p>
      </dgm:t>
    </dgm:pt>
    <dgm:pt modelId="{A9E43F02-BEB4-4C4C-9DDB-C3C166786FB9}" type="sibTrans" cxnId="{A5C57F6E-CB8D-E840-A189-EDB2B7AD4124}">
      <dgm:prSet/>
      <dgm:spPr/>
      <dgm:t>
        <a:bodyPr/>
        <a:lstStyle/>
        <a:p>
          <a:endParaRPr lang="en-US"/>
        </a:p>
      </dgm:t>
    </dgm:pt>
    <dgm:pt modelId="{B718DD06-F81B-6E41-8C15-FE7C6B95BDE1}">
      <dgm:prSet/>
      <dgm:spPr>
        <a:noFill/>
      </dgm:spPr>
      <dgm:t>
        <a:bodyPr/>
        <a:lstStyle/>
        <a:p>
          <a:r>
            <a:rPr lang="en-US" dirty="0">
              <a:solidFill>
                <a:srgbClr val="001E62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https://www.youtube.com/watch?v=0osi4WCYZjs</a:t>
          </a:r>
          <a:endParaRPr lang="en-US" dirty="0">
            <a:solidFill>
              <a:srgbClr val="001E62"/>
            </a:solidFill>
          </a:endParaRPr>
        </a:p>
        <a:p>
          <a:endParaRPr lang="en-US" dirty="0">
            <a:solidFill>
              <a:srgbClr val="001E62"/>
            </a:solidFill>
          </a:endParaRPr>
        </a:p>
      </dgm:t>
    </dgm:pt>
    <dgm:pt modelId="{D68F045E-D5E0-9248-B38A-B23890225C6C}" type="parTrans" cxnId="{AC1AF022-A338-B649-9372-2123D4A2891A}">
      <dgm:prSet/>
      <dgm:spPr/>
      <dgm:t>
        <a:bodyPr/>
        <a:lstStyle/>
        <a:p>
          <a:endParaRPr lang="en-US"/>
        </a:p>
      </dgm:t>
    </dgm:pt>
    <dgm:pt modelId="{87C1BA7C-965A-AA44-8850-D60627849F5A}" type="sibTrans" cxnId="{AC1AF022-A338-B649-9372-2123D4A2891A}">
      <dgm:prSet/>
      <dgm:spPr/>
      <dgm:t>
        <a:bodyPr/>
        <a:lstStyle/>
        <a:p>
          <a:endParaRPr lang="en-US"/>
        </a:p>
      </dgm:t>
    </dgm:pt>
    <dgm:pt modelId="{E4FB4FA0-05CA-7B40-A135-667CA6CA745D}" type="pres">
      <dgm:prSet presAssocID="{28094512-8337-ED40-8B37-A5EFB05E353D}" presName="linear" presStyleCnt="0">
        <dgm:presLayoutVars>
          <dgm:animLvl val="lvl"/>
          <dgm:resizeHandles val="exact"/>
        </dgm:presLayoutVars>
      </dgm:prSet>
      <dgm:spPr/>
    </dgm:pt>
    <dgm:pt modelId="{AE88E679-F137-734E-A91B-92D994B708EC}" type="pres">
      <dgm:prSet presAssocID="{DE927C97-1160-ED47-A44C-653756D58BC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0A2F3B9-DB73-D940-AEE4-4B1363A9B19B}" type="pres">
      <dgm:prSet presAssocID="{6EB83F90-01E9-224F-8C2A-F09403919074}" presName="spacer" presStyleCnt="0"/>
      <dgm:spPr/>
    </dgm:pt>
    <dgm:pt modelId="{176986D2-0DDC-1C40-A243-84CE9858EC79}" type="pres">
      <dgm:prSet presAssocID="{AA753A6C-81AC-5249-9C35-2633FF4EBDC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1476086-2575-EC44-A131-8214406A41C6}" type="pres">
      <dgm:prSet presAssocID="{F226FB49-3027-4746-B9BB-62D0E695B7AF}" presName="spacer" presStyleCnt="0"/>
      <dgm:spPr/>
    </dgm:pt>
    <dgm:pt modelId="{92B54846-011E-4C46-9B0F-91CA75B9C7CB}" type="pres">
      <dgm:prSet presAssocID="{FC5D6B4E-4C44-BD4D-9599-8F09843F47C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749C6D6-4F7A-584A-AB5D-B9CAF06B216F}" type="pres">
      <dgm:prSet presAssocID="{C7C27068-7207-B445-BAEC-F979FE6C600D}" presName="spacer" presStyleCnt="0"/>
      <dgm:spPr/>
    </dgm:pt>
    <dgm:pt modelId="{F9A00FA0-8E92-7E47-A8A0-111E1A75D832}" type="pres">
      <dgm:prSet presAssocID="{FA06748F-E215-234C-81D4-B800F1F1FAF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524F997-E68B-314D-A0B5-BE0F5CD1BAC0}" type="pres">
      <dgm:prSet presAssocID="{A9E43F02-BEB4-4C4C-9DDB-C3C166786FB9}" presName="spacer" presStyleCnt="0"/>
      <dgm:spPr/>
    </dgm:pt>
    <dgm:pt modelId="{7E0C01C8-C5D3-B240-AD7B-B974F1003F71}" type="pres">
      <dgm:prSet presAssocID="{B718DD06-F81B-6E41-8C15-FE7C6B95BDE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C71A805-B4E8-F04C-B088-66113211C344}" srcId="{28094512-8337-ED40-8B37-A5EFB05E353D}" destId="{AA753A6C-81AC-5249-9C35-2633FF4EBDCA}" srcOrd="1" destOrd="0" parTransId="{6B9EEB82-CF75-4541-8301-A8DE8C448149}" sibTransId="{F226FB49-3027-4746-B9BB-62D0E695B7AF}"/>
    <dgm:cxn modelId="{569BA320-BA72-A74D-A2A9-AAEF1057752A}" type="presOf" srcId="{AA753A6C-81AC-5249-9C35-2633FF4EBDCA}" destId="{176986D2-0DDC-1C40-A243-84CE9858EC79}" srcOrd="0" destOrd="0" presId="urn:microsoft.com/office/officeart/2005/8/layout/vList2"/>
    <dgm:cxn modelId="{AC1AF022-A338-B649-9372-2123D4A2891A}" srcId="{28094512-8337-ED40-8B37-A5EFB05E353D}" destId="{B718DD06-F81B-6E41-8C15-FE7C6B95BDE1}" srcOrd="4" destOrd="0" parTransId="{D68F045E-D5E0-9248-B38A-B23890225C6C}" sibTransId="{87C1BA7C-965A-AA44-8850-D60627849F5A}"/>
    <dgm:cxn modelId="{A5C57F6E-CB8D-E840-A189-EDB2B7AD4124}" srcId="{28094512-8337-ED40-8B37-A5EFB05E353D}" destId="{FA06748F-E215-234C-81D4-B800F1F1FAFA}" srcOrd="3" destOrd="0" parTransId="{4736060E-0C4B-0C4A-A306-CAD8B20EAE59}" sibTransId="{A9E43F02-BEB4-4C4C-9DDB-C3C166786FB9}"/>
    <dgm:cxn modelId="{60543271-455F-0B44-B8B8-436739CC5228}" type="presOf" srcId="{B718DD06-F81B-6E41-8C15-FE7C6B95BDE1}" destId="{7E0C01C8-C5D3-B240-AD7B-B974F1003F71}" srcOrd="0" destOrd="0" presId="urn:microsoft.com/office/officeart/2005/8/layout/vList2"/>
    <dgm:cxn modelId="{C6034C7C-FD88-DB47-A2FF-854341A54732}" type="presOf" srcId="{DE927C97-1160-ED47-A44C-653756D58BC2}" destId="{AE88E679-F137-734E-A91B-92D994B708EC}" srcOrd="0" destOrd="0" presId="urn:microsoft.com/office/officeart/2005/8/layout/vList2"/>
    <dgm:cxn modelId="{7EC5D785-600F-6A4A-A1CD-F768524B2286}" type="presOf" srcId="{FC5D6B4E-4C44-BD4D-9599-8F09843F47CC}" destId="{92B54846-011E-4C46-9B0F-91CA75B9C7CB}" srcOrd="0" destOrd="0" presId="urn:microsoft.com/office/officeart/2005/8/layout/vList2"/>
    <dgm:cxn modelId="{9194A79D-CE3E-8F4A-AB92-FD91F5833893}" srcId="{28094512-8337-ED40-8B37-A5EFB05E353D}" destId="{DE927C97-1160-ED47-A44C-653756D58BC2}" srcOrd="0" destOrd="0" parTransId="{3568AADE-A4D0-7844-949F-95FD6839E593}" sibTransId="{6EB83F90-01E9-224F-8C2A-F09403919074}"/>
    <dgm:cxn modelId="{3F941DAF-4F90-344A-A698-FCB7B754044A}" srcId="{28094512-8337-ED40-8B37-A5EFB05E353D}" destId="{FC5D6B4E-4C44-BD4D-9599-8F09843F47CC}" srcOrd="2" destOrd="0" parTransId="{7C20F759-27EF-4E46-BF19-24A3FE118BD4}" sibTransId="{C7C27068-7207-B445-BAEC-F979FE6C600D}"/>
    <dgm:cxn modelId="{3F81A9B0-3BE1-EE45-8BB8-C761C974A296}" type="presOf" srcId="{28094512-8337-ED40-8B37-A5EFB05E353D}" destId="{E4FB4FA0-05CA-7B40-A135-667CA6CA745D}" srcOrd="0" destOrd="0" presId="urn:microsoft.com/office/officeart/2005/8/layout/vList2"/>
    <dgm:cxn modelId="{10D16DF4-24DA-EA4F-AD4A-C18F5A4D7B46}" type="presOf" srcId="{FA06748F-E215-234C-81D4-B800F1F1FAFA}" destId="{F9A00FA0-8E92-7E47-A8A0-111E1A75D832}" srcOrd="0" destOrd="0" presId="urn:microsoft.com/office/officeart/2005/8/layout/vList2"/>
    <dgm:cxn modelId="{D15B436F-B850-AE49-83E0-C9B4A6D23A2C}" type="presParOf" srcId="{E4FB4FA0-05CA-7B40-A135-667CA6CA745D}" destId="{AE88E679-F137-734E-A91B-92D994B708EC}" srcOrd="0" destOrd="0" presId="urn:microsoft.com/office/officeart/2005/8/layout/vList2"/>
    <dgm:cxn modelId="{D6D7DDCD-9771-A145-9DA5-BBEB82AB8F61}" type="presParOf" srcId="{E4FB4FA0-05CA-7B40-A135-667CA6CA745D}" destId="{70A2F3B9-DB73-D940-AEE4-4B1363A9B19B}" srcOrd="1" destOrd="0" presId="urn:microsoft.com/office/officeart/2005/8/layout/vList2"/>
    <dgm:cxn modelId="{F1348949-62DF-9947-AF22-274B122D86A4}" type="presParOf" srcId="{E4FB4FA0-05CA-7B40-A135-667CA6CA745D}" destId="{176986D2-0DDC-1C40-A243-84CE9858EC79}" srcOrd="2" destOrd="0" presId="urn:microsoft.com/office/officeart/2005/8/layout/vList2"/>
    <dgm:cxn modelId="{8689AABF-B27D-9540-B5AB-10CE5D0CEB07}" type="presParOf" srcId="{E4FB4FA0-05CA-7B40-A135-667CA6CA745D}" destId="{D1476086-2575-EC44-A131-8214406A41C6}" srcOrd="3" destOrd="0" presId="urn:microsoft.com/office/officeart/2005/8/layout/vList2"/>
    <dgm:cxn modelId="{CDFB8288-801B-A04B-B071-E22DC3D171E2}" type="presParOf" srcId="{E4FB4FA0-05CA-7B40-A135-667CA6CA745D}" destId="{92B54846-011E-4C46-9B0F-91CA75B9C7CB}" srcOrd="4" destOrd="0" presId="urn:microsoft.com/office/officeart/2005/8/layout/vList2"/>
    <dgm:cxn modelId="{65C30ADF-AB7B-A94B-AB72-00DEEB952AF2}" type="presParOf" srcId="{E4FB4FA0-05CA-7B40-A135-667CA6CA745D}" destId="{E749C6D6-4F7A-584A-AB5D-B9CAF06B216F}" srcOrd="5" destOrd="0" presId="urn:microsoft.com/office/officeart/2005/8/layout/vList2"/>
    <dgm:cxn modelId="{912E5F86-401F-3349-8A40-613D8CC8312D}" type="presParOf" srcId="{E4FB4FA0-05CA-7B40-A135-667CA6CA745D}" destId="{F9A00FA0-8E92-7E47-A8A0-111E1A75D832}" srcOrd="6" destOrd="0" presId="urn:microsoft.com/office/officeart/2005/8/layout/vList2"/>
    <dgm:cxn modelId="{61FBCE2C-2E96-6A4F-9A02-CAB22AE7250C}" type="presParOf" srcId="{E4FB4FA0-05CA-7B40-A135-667CA6CA745D}" destId="{6524F997-E68B-314D-A0B5-BE0F5CD1BAC0}" srcOrd="7" destOrd="0" presId="urn:microsoft.com/office/officeart/2005/8/layout/vList2"/>
    <dgm:cxn modelId="{188EEB75-A535-9146-BBCE-523AE395C7F5}" type="presParOf" srcId="{E4FB4FA0-05CA-7B40-A135-667CA6CA745D}" destId="{7E0C01C8-C5D3-B240-AD7B-B974F1003F7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74B479-34A9-8744-B81A-EF71001FDA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F4C0FC-E8E1-0F40-8FB0-EDC976B4CA8F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Located in Gainesville, FL</a:t>
          </a:r>
        </a:p>
      </dgm:t>
    </dgm:pt>
    <dgm:pt modelId="{FD460805-1D9F-8343-B5C9-E4C72610CA4A}" type="parTrans" cxnId="{E0087FB2-2F25-8A40-8E63-55657310D919}">
      <dgm:prSet/>
      <dgm:spPr/>
      <dgm:t>
        <a:bodyPr/>
        <a:lstStyle/>
        <a:p>
          <a:endParaRPr lang="en-US"/>
        </a:p>
      </dgm:t>
    </dgm:pt>
    <dgm:pt modelId="{0193B44C-5300-8F4D-B350-B71FCE067422}" type="sibTrans" cxnId="{E0087FB2-2F25-8A40-8E63-55657310D919}">
      <dgm:prSet/>
      <dgm:spPr/>
      <dgm:t>
        <a:bodyPr/>
        <a:lstStyle/>
        <a:p>
          <a:endParaRPr lang="en-US"/>
        </a:p>
      </dgm:t>
    </dgm:pt>
    <dgm:pt modelId="{637B9E86-6835-AD4D-AE1C-A5C397EF6A8E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21 residents (3 per year)</a:t>
          </a:r>
        </a:p>
      </dgm:t>
    </dgm:pt>
    <dgm:pt modelId="{3103B4FB-1450-3E4E-84D1-25479A14ECD5}" type="parTrans" cxnId="{8313728D-1524-A148-8367-3ECB0BCB589F}">
      <dgm:prSet/>
      <dgm:spPr/>
      <dgm:t>
        <a:bodyPr/>
        <a:lstStyle/>
        <a:p>
          <a:endParaRPr lang="en-US"/>
        </a:p>
      </dgm:t>
    </dgm:pt>
    <dgm:pt modelId="{6C3F520C-2093-6A47-A970-792FB6BA0D9A}" type="sibTrans" cxnId="{8313728D-1524-A148-8367-3ECB0BCB589F}">
      <dgm:prSet/>
      <dgm:spPr/>
      <dgm:t>
        <a:bodyPr/>
        <a:lstStyle/>
        <a:p>
          <a:endParaRPr lang="en-US"/>
        </a:p>
      </dgm:t>
    </dgm:pt>
    <dgm:pt modelId="{BA8BBC2E-67B9-3044-BA6B-DF41F0ABCE83}">
      <dgm:prSet/>
      <dgm:spPr>
        <a:solidFill>
          <a:schemeClr val="accent2"/>
        </a:solidFill>
      </dgm:spPr>
      <dgm:t>
        <a:bodyPr/>
        <a:lstStyle/>
        <a:p>
          <a:r>
            <a:rPr lang="en-US"/>
            <a:t>15 clinical faculty</a:t>
          </a:r>
        </a:p>
      </dgm:t>
    </dgm:pt>
    <dgm:pt modelId="{3F7A8F2C-12C2-C74F-8C2B-73E8E0ED5D28}" type="parTrans" cxnId="{172CCDCA-2139-3849-9D3F-7CFFD6D85959}">
      <dgm:prSet/>
      <dgm:spPr/>
      <dgm:t>
        <a:bodyPr/>
        <a:lstStyle/>
        <a:p>
          <a:endParaRPr lang="en-US"/>
        </a:p>
      </dgm:t>
    </dgm:pt>
    <dgm:pt modelId="{0712F584-C54C-504D-B755-FE19B5B2906B}" type="sibTrans" cxnId="{172CCDCA-2139-3849-9D3F-7CFFD6D85959}">
      <dgm:prSet/>
      <dgm:spPr/>
      <dgm:t>
        <a:bodyPr/>
        <a:lstStyle/>
        <a:p>
          <a:endParaRPr lang="en-US"/>
        </a:p>
      </dgm:t>
    </dgm:pt>
    <dgm:pt modelId="{F304DD46-F95C-1545-A2B6-8210518F94F6}">
      <dgm:prSet/>
      <dgm:spPr>
        <a:solidFill>
          <a:schemeClr val="accent2"/>
        </a:solidFill>
      </dgm:spPr>
      <dgm:t>
        <a:bodyPr/>
        <a:lstStyle/>
        <a:p>
          <a:r>
            <a:rPr lang="en-US"/>
            <a:t>17 research faculty </a:t>
          </a:r>
        </a:p>
      </dgm:t>
    </dgm:pt>
    <dgm:pt modelId="{7BD77C5E-0DA7-BE40-B9E7-9B1098A5D461}" type="parTrans" cxnId="{BE8F9AF0-F626-3548-91B1-BBB7860063E7}">
      <dgm:prSet/>
      <dgm:spPr/>
      <dgm:t>
        <a:bodyPr/>
        <a:lstStyle/>
        <a:p>
          <a:endParaRPr lang="en-US"/>
        </a:p>
      </dgm:t>
    </dgm:pt>
    <dgm:pt modelId="{0E31C3D6-FECE-5747-BBF8-4A438E8FB554}" type="sibTrans" cxnId="{BE8F9AF0-F626-3548-91B1-BBB7860063E7}">
      <dgm:prSet/>
      <dgm:spPr/>
      <dgm:t>
        <a:bodyPr/>
        <a:lstStyle/>
        <a:p>
          <a:endParaRPr lang="en-US"/>
        </a:p>
      </dgm:t>
    </dgm:pt>
    <dgm:pt modelId="{2EC94FE6-ABA0-FF43-B5B9-33791B4727FC}" type="pres">
      <dgm:prSet presAssocID="{5B74B479-34A9-8744-B81A-EF71001FDAD8}" presName="linear" presStyleCnt="0">
        <dgm:presLayoutVars>
          <dgm:animLvl val="lvl"/>
          <dgm:resizeHandles val="exact"/>
        </dgm:presLayoutVars>
      </dgm:prSet>
      <dgm:spPr/>
    </dgm:pt>
    <dgm:pt modelId="{144FD7DB-3F89-5742-9950-3FFE4F7688F9}" type="pres">
      <dgm:prSet presAssocID="{B5F4C0FC-E8E1-0F40-8FB0-EDC976B4CA8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E8A9EEB-1806-9341-8C0F-3C24843493DA}" type="pres">
      <dgm:prSet presAssocID="{0193B44C-5300-8F4D-B350-B71FCE067422}" presName="spacer" presStyleCnt="0"/>
      <dgm:spPr/>
    </dgm:pt>
    <dgm:pt modelId="{F71485A8-5394-894E-96D3-FE0433B2B566}" type="pres">
      <dgm:prSet presAssocID="{637B9E86-6835-AD4D-AE1C-A5C397EF6A8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4E6212C-0A13-F64D-99BC-C18A0B40C347}" type="pres">
      <dgm:prSet presAssocID="{6C3F520C-2093-6A47-A970-792FB6BA0D9A}" presName="spacer" presStyleCnt="0"/>
      <dgm:spPr/>
    </dgm:pt>
    <dgm:pt modelId="{26B07DF6-FB30-6547-A564-6528A3CD727F}" type="pres">
      <dgm:prSet presAssocID="{BA8BBC2E-67B9-3044-BA6B-DF41F0ABCE8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F6EA6B7-152E-154C-8D9B-EAC2D9FBA63E}" type="pres">
      <dgm:prSet presAssocID="{0712F584-C54C-504D-B755-FE19B5B2906B}" presName="spacer" presStyleCnt="0"/>
      <dgm:spPr/>
    </dgm:pt>
    <dgm:pt modelId="{AC580F48-1303-2144-AD0F-73A647E65AD7}" type="pres">
      <dgm:prSet presAssocID="{F304DD46-F95C-1545-A2B6-8210518F94F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56CE139-E2E7-D846-AA4A-2014AD577687}" type="presOf" srcId="{637B9E86-6835-AD4D-AE1C-A5C397EF6A8E}" destId="{F71485A8-5394-894E-96D3-FE0433B2B566}" srcOrd="0" destOrd="0" presId="urn:microsoft.com/office/officeart/2005/8/layout/vList2"/>
    <dgm:cxn modelId="{2B240162-2B9A-7C47-9845-1C5194DD59D8}" type="presOf" srcId="{F304DD46-F95C-1545-A2B6-8210518F94F6}" destId="{AC580F48-1303-2144-AD0F-73A647E65AD7}" srcOrd="0" destOrd="0" presId="urn:microsoft.com/office/officeart/2005/8/layout/vList2"/>
    <dgm:cxn modelId="{4F733A8D-A4DA-AD49-A49F-F47FF0096F52}" type="presOf" srcId="{5B74B479-34A9-8744-B81A-EF71001FDAD8}" destId="{2EC94FE6-ABA0-FF43-B5B9-33791B4727FC}" srcOrd="0" destOrd="0" presId="urn:microsoft.com/office/officeart/2005/8/layout/vList2"/>
    <dgm:cxn modelId="{8313728D-1524-A148-8367-3ECB0BCB589F}" srcId="{5B74B479-34A9-8744-B81A-EF71001FDAD8}" destId="{637B9E86-6835-AD4D-AE1C-A5C397EF6A8E}" srcOrd="1" destOrd="0" parTransId="{3103B4FB-1450-3E4E-84D1-25479A14ECD5}" sibTransId="{6C3F520C-2093-6A47-A970-792FB6BA0D9A}"/>
    <dgm:cxn modelId="{ABAB10A4-D7D9-8F44-8183-3FB34658F9F9}" type="presOf" srcId="{B5F4C0FC-E8E1-0F40-8FB0-EDC976B4CA8F}" destId="{144FD7DB-3F89-5742-9950-3FFE4F7688F9}" srcOrd="0" destOrd="0" presId="urn:microsoft.com/office/officeart/2005/8/layout/vList2"/>
    <dgm:cxn modelId="{E0087FB2-2F25-8A40-8E63-55657310D919}" srcId="{5B74B479-34A9-8744-B81A-EF71001FDAD8}" destId="{B5F4C0FC-E8E1-0F40-8FB0-EDC976B4CA8F}" srcOrd="0" destOrd="0" parTransId="{FD460805-1D9F-8343-B5C9-E4C72610CA4A}" sibTransId="{0193B44C-5300-8F4D-B350-B71FCE067422}"/>
    <dgm:cxn modelId="{078EBABC-F215-BF44-A32A-0BF9FA86D126}" type="presOf" srcId="{BA8BBC2E-67B9-3044-BA6B-DF41F0ABCE83}" destId="{26B07DF6-FB30-6547-A564-6528A3CD727F}" srcOrd="0" destOrd="0" presId="urn:microsoft.com/office/officeart/2005/8/layout/vList2"/>
    <dgm:cxn modelId="{172CCDCA-2139-3849-9D3F-7CFFD6D85959}" srcId="{5B74B479-34A9-8744-B81A-EF71001FDAD8}" destId="{BA8BBC2E-67B9-3044-BA6B-DF41F0ABCE83}" srcOrd="2" destOrd="0" parTransId="{3F7A8F2C-12C2-C74F-8C2B-73E8E0ED5D28}" sibTransId="{0712F584-C54C-504D-B755-FE19B5B2906B}"/>
    <dgm:cxn modelId="{BE8F9AF0-F626-3548-91B1-BBB7860063E7}" srcId="{5B74B479-34A9-8744-B81A-EF71001FDAD8}" destId="{F304DD46-F95C-1545-A2B6-8210518F94F6}" srcOrd="3" destOrd="0" parTransId="{7BD77C5E-0DA7-BE40-B9E7-9B1098A5D461}" sibTransId="{0E31C3D6-FECE-5747-BBF8-4A438E8FB554}"/>
    <dgm:cxn modelId="{E4709DF7-9E5D-5D48-917C-4E7AC8520224}" type="presParOf" srcId="{2EC94FE6-ABA0-FF43-B5B9-33791B4727FC}" destId="{144FD7DB-3F89-5742-9950-3FFE4F7688F9}" srcOrd="0" destOrd="0" presId="urn:microsoft.com/office/officeart/2005/8/layout/vList2"/>
    <dgm:cxn modelId="{EDCDAAE6-CB90-5F49-9C5B-DD5478F4AB99}" type="presParOf" srcId="{2EC94FE6-ABA0-FF43-B5B9-33791B4727FC}" destId="{DE8A9EEB-1806-9341-8C0F-3C24843493DA}" srcOrd="1" destOrd="0" presId="urn:microsoft.com/office/officeart/2005/8/layout/vList2"/>
    <dgm:cxn modelId="{4AE4B039-0B28-C64E-BF5F-5881A1CC325B}" type="presParOf" srcId="{2EC94FE6-ABA0-FF43-B5B9-33791B4727FC}" destId="{F71485A8-5394-894E-96D3-FE0433B2B566}" srcOrd="2" destOrd="0" presId="urn:microsoft.com/office/officeart/2005/8/layout/vList2"/>
    <dgm:cxn modelId="{09162CBF-BD9B-C04A-8127-326E63CE4411}" type="presParOf" srcId="{2EC94FE6-ABA0-FF43-B5B9-33791B4727FC}" destId="{D4E6212C-0A13-F64D-99BC-C18A0B40C347}" srcOrd="3" destOrd="0" presId="urn:microsoft.com/office/officeart/2005/8/layout/vList2"/>
    <dgm:cxn modelId="{C8DF7798-3FE6-8D41-A0CD-3A2A1DCAFC07}" type="presParOf" srcId="{2EC94FE6-ABA0-FF43-B5B9-33791B4727FC}" destId="{26B07DF6-FB30-6547-A564-6528A3CD727F}" srcOrd="4" destOrd="0" presId="urn:microsoft.com/office/officeart/2005/8/layout/vList2"/>
    <dgm:cxn modelId="{39C5FEA0-25AD-444B-AD12-DF60CC0731E4}" type="presParOf" srcId="{2EC94FE6-ABA0-FF43-B5B9-33791B4727FC}" destId="{AF6EA6B7-152E-154C-8D9B-EAC2D9FBA63E}" srcOrd="5" destOrd="0" presId="urn:microsoft.com/office/officeart/2005/8/layout/vList2"/>
    <dgm:cxn modelId="{B3F8FD7A-3B9D-B947-AB82-CCB7B1D71BCE}" type="presParOf" srcId="{2EC94FE6-ABA0-FF43-B5B9-33791B4727FC}" destId="{AC580F48-1303-2144-AD0F-73A647E65AD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FBCAEE-C35F-5B48-9398-393ED33378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3CC65D-53A9-7643-A566-B8218D2FA9CE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~5000 cases/year </a:t>
          </a:r>
        </a:p>
      </dgm:t>
    </dgm:pt>
    <dgm:pt modelId="{BE4E867F-A814-B249-9118-E8AB9DFEC253}" type="parTrans" cxnId="{9894071F-052F-574B-B20A-DDDF6B73091B}">
      <dgm:prSet/>
      <dgm:spPr/>
      <dgm:t>
        <a:bodyPr/>
        <a:lstStyle/>
        <a:p>
          <a:endParaRPr lang="en-US"/>
        </a:p>
      </dgm:t>
    </dgm:pt>
    <dgm:pt modelId="{C0A822A3-ACB8-B24D-9CC1-63607BF05CDC}" type="sibTrans" cxnId="{9894071F-052F-574B-B20A-DDDF6B73091B}">
      <dgm:prSet/>
      <dgm:spPr/>
      <dgm:t>
        <a:bodyPr/>
        <a:lstStyle/>
        <a:p>
          <a:endParaRPr lang="en-US"/>
        </a:p>
      </dgm:t>
    </dgm:pt>
    <dgm:pt modelId="{F2A31750-4B8E-6747-8FD4-F291361F0B54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4-6 Operating Rooms/day</a:t>
          </a:r>
        </a:p>
      </dgm:t>
    </dgm:pt>
    <dgm:pt modelId="{C7A89A23-6611-3340-A8DA-235EB94632A5}" type="parTrans" cxnId="{57F299F3-476D-8845-833A-1F5188F22DFD}">
      <dgm:prSet/>
      <dgm:spPr/>
      <dgm:t>
        <a:bodyPr/>
        <a:lstStyle/>
        <a:p>
          <a:endParaRPr lang="en-US"/>
        </a:p>
      </dgm:t>
    </dgm:pt>
    <dgm:pt modelId="{C3B897C8-321F-6D4F-8BEB-7F966704D1DE}" type="sibTrans" cxnId="{57F299F3-476D-8845-833A-1F5188F22DFD}">
      <dgm:prSet/>
      <dgm:spPr/>
      <dgm:t>
        <a:bodyPr/>
        <a:lstStyle/>
        <a:p>
          <a:endParaRPr lang="en-US"/>
        </a:p>
      </dgm:t>
    </dgm:pt>
    <dgm:pt modelId="{75B04FA1-09BE-B54F-A1EF-A25FC348068B}">
      <dgm:prSet/>
      <dgm:spPr>
        <a:solidFill>
          <a:schemeClr val="accent2"/>
        </a:solidFill>
      </dgm:spPr>
      <dgm:t>
        <a:bodyPr/>
        <a:lstStyle/>
        <a:p>
          <a:r>
            <a:rPr lang="en-US"/>
            <a:t>Extender Support for Ward Tasks</a:t>
          </a:r>
        </a:p>
      </dgm:t>
    </dgm:pt>
    <dgm:pt modelId="{374F64B1-AC02-ED43-A37F-3BEBB33DC882}" type="parTrans" cxnId="{13C199CB-259F-DB43-B50F-2C0DD2F562F7}">
      <dgm:prSet/>
      <dgm:spPr/>
      <dgm:t>
        <a:bodyPr/>
        <a:lstStyle/>
        <a:p>
          <a:endParaRPr lang="en-US"/>
        </a:p>
      </dgm:t>
    </dgm:pt>
    <dgm:pt modelId="{2CF23BE8-E1D7-334C-8090-EF44A8AC0526}" type="sibTrans" cxnId="{13C199CB-259F-DB43-B50F-2C0DD2F562F7}">
      <dgm:prSet/>
      <dgm:spPr/>
      <dgm:t>
        <a:bodyPr/>
        <a:lstStyle/>
        <a:p>
          <a:endParaRPr lang="en-US"/>
        </a:p>
      </dgm:t>
    </dgm:pt>
    <dgm:pt modelId="{07B55546-D544-2942-B1C1-3801ECF5105D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Equitable Call Schedule</a:t>
          </a:r>
        </a:p>
      </dgm:t>
    </dgm:pt>
    <dgm:pt modelId="{7CB2898C-661B-D045-A742-06E241599CF6}" type="parTrans" cxnId="{D0DAD591-4DB0-FD4B-B6A7-F4B1C170DDAA}">
      <dgm:prSet/>
      <dgm:spPr/>
      <dgm:t>
        <a:bodyPr/>
        <a:lstStyle/>
        <a:p>
          <a:endParaRPr lang="en-US"/>
        </a:p>
      </dgm:t>
    </dgm:pt>
    <dgm:pt modelId="{AD1A5C97-7861-2F41-B9FC-49D1BBCE589C}" type="sibTrans" cxnId="{D0DAD591-4DB0-FD4B-B6A7-F4B1C170DDAA}">
      <dgm:prSet/>
      <dgm:spPr/>
      <dgm:t>
        <a:bodyPr/>
        <a:lstStyle/>
        <a:p>
          <a:endParaRPr lang="en-US"/>
        </a:p>
      </dgm:t>
    </dgm:pt>
    <dgm:pt modelId="{8CFCA7F1-B706-334A-907A-3BD6D1C42217}" type="pres">
      <dgm:prSet presAssocID="{A1FBCAEE-C35F-5B48-9398-393ED33378A1}" presName="linear" presStyleCnt="0">
        <dgm:presLayoutVars>
          <dgm:animLvl val="lvl"/>
          <dgm:resizeHandles val="exact"/>
        </dgm:presLayoutVars>
      </dgm:prSet>
      <dgm:spPr/>
    </dgm:pt>
    <dgm:pt modelId="{7033255B-F4AD-BB4B-9A91-75AB0C602781}" type="pres">
      <dgm:prSet presAssocID="{0E3CC65D-53A9-7643-A566-B8218D2FA9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585A4D7-9969-FF46-A6F6-420C9445D0FB}" type="pres">
      <dgm:prSet presAssocID="{C0A822A3-ACB8-B24D-9CC1-63607BF05CDC}" presName="spacer" presStyleCnt="0"/>
      <dgm:spPr/>
    </dgm:pt>
    <dgm:pt modelId="{652C6F7F-83C3-DE43-A47A-67842BE8C2A8}" type="pres">
      <dgm:prSet presAssocID="{F2A31750-4B8E-6747-8FD4-F291361F0B5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5E96D38-0538-1142-8B09-D9713D58AEBA}" type="pres">
      <dgm:prSet presAssocID="{C3B897C8-321F-6D4F-8BEB-7F966704D1DE}" presName="spacer" presStyleCnt="0"/>
      <dgm:spPr/>
    </dgm:pt>
    <dgm:pt modelId="{A7001499-AE07-CC49-8558-071566A34613}" type="pres">
      <dgm:prSet presAssocID="{75B04FA1-09BE-B54F-A1EF-A25FC348068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07DA9DF-ECE3-624A-A90C-4A97D59D6669}" type="pres">
      <dgm:prSet presAssocID="{2CF23BE8-E1D7-334C-8090-EF44A8AC0526}" presName="spacer" presStyleCnt="0"/>
      <dgm:spPr/>
    </dgm:pt>
    <dgm:pt modelId="{C55BB9A1-2C54-C54D-9902-25D254ACED0A}" type="pres">
      <dgm:prSet presAssocID="{07B55546-D544-2942-B1C1-3801ECF5105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894071F-052F-574B-B20A-DDDF6B73091B}" srcId="{A1FBCAEE-C35F-5B48-9398-393ED33378A1}" destId="{0E3CC65D-53A9-7643-A566-B8218D2FA9CE}" srcOrd="0" destOrd="0" parTransId="{BE4E867F-A814-B249-9118-E8AB9DFEC253}" sibTransId="{C0A822A3-ACB8-B24D-9CC1-63607BF05CDC}"/>
    <dgm:cxn modelId="{9A734644-1840-4145-9273-0146E2C5E440}" type="presOf" srcId="{A1FBCAEE-C35F-5B48-9398-393ED33378A1}" destId="{8CFCA7F1-B706-334A-907A-3BD6D1C42217}" srcOrd="0" destOrd="0" presId="urn:microsoft.com/office/officeart/2005/8/layout/vList2"/>
    <dgm:cxn modelId="{B83CFA8B-889D-F64F-BE1B-93088B16E1EB}" type="presOf" srcId="{07B55546-D544-2942-B1C1-3801ECF5105D}" destId="{C55BB9A1-2C54-C54D-9902-25D254ACED0A}" srcOrd="0" destOrd="0" presId="urn:microsoft.com/office/officeart/2005/8/layout/vList2"/>
    <dgm:cxn modelId="{D0DAD591-4DB0-FD4B-B6A7-F4B1C170DDAA}" srcId="{A1FBCAEE-C35F-5B48-9398-393ED33378A1}" destId="{07B55546-D544-2942-B1C1-3801ECF5105D}" srcOrd="3" destOrd="0" parTransId="{7CB2898C-661B-D045-A742-06E241599CF6}" sibTransId="{AD1A5C97-7861-2F41-B9FC-49D1BBCE589C}"/>
    <dgm:cxn modelId="{4408F294-3611-9745-BAB3-32D012F5913C}" type="presOf" srcId="{0E3CC65D-53A9-7643-A566-B8218D2FA9CE}" destId="{7033255B-F4AD-BB4B-9A91-75AB0C602781}" srcOrd="0" destOrd="0" presId="urn:microsoft.com/office/officeart/2005/8/layout/vList2"/>
    <dgm:cxn modelId="{7E70E1B5-C261-2646-B5C0-915ED4025B84}" type="presOf" srcId="{75B04FA1-09BE-B54F-A1EF-A25FC348068B}" destId="{A7001499-AE07-CC49-8558-071566A34613}" srcOrd="0" destOrd="0" presId="urn:microsoft.com/office/officeart/2005/8/layout/vList2"/>
    <dgm:cxn modelId="{13C199CB-259F-DB43-B50F-2C0DD2F562F7}" srcId="{A1FBCAEE-C35F-5B48-9398-393ED33378A1}" destId="{75B04FA1-09BE-B54F-A1EF-A25FC348068B}" srcOrd="2" destOrd="0" parTransId="{374F64B1-AC02-ED43-A37F-3BEBB33DC882}" sibTransId="{2CF23BE8-E1D7-334C-8090-EF44A8AC0526}"/>
    <dgm:cxn modelId="{57F299F3-476D-8845-833A-1F5188F22DFD}" srcId="{A1FBCAEE-C35F-5B48-9398-393ED33378A1}" destId="{F2A31750-4B8E-6747-8FD4-F291361F0B54}" srcOrd="1" destOrd="0" parTransId="{C7A89A23-6611-3340-A8DA-235EB94632A5}" sibTransId="{C3B897C8-321F-6D4F-8BEB-7F966704D1DE}"/>
    <dgm:cxn modelId="{115983F5-2B21-9E45-ACB5-689D4B0E77C3}" type="presOf" srcId="{F2A31750-4B8E-6747-8FD4-F291361F0B54}" destId="{652C6F7F-83C3-DE43-A47A-67842BE8C2A8}" srcOrd="0" destOrd="0" presId="urn:microsoft.com/office/officeart/2005/8/layout/vList2"/>
    <dgm:cxn modelId="{E0B4337B-AFAA-F246-AFCF-B94E30077EA3}" type="presParOf" srcId="{8CFCA7F1-B706-334A-907A-3BD6D1C42217}" destId="{7033255B-F4AD-BB4B-9A91-75AB0C602781}" srcOrd="0" destOrd="0" presId="urn:microsoft.com/office/officeart/2005/8/layout/vList2"/>
    <dgm:cxn modelId="{A88E040E-22C5-4048-A18B-BE5F71FE908D}" type="presParOf" srcId="{8CFCA7F1-B706-334A-907A-3BD6D1C42217}" destId="{B585A4D7-9969-FF46-A6F6-420C9445D0FB}" srcOrd="1" destOrd="0" presId="urn:microsoft.com/office/officeart/2005/8/layout/vList2"/>
    <dgm:cxn modelId="{DD1CB139-754F-6448-A025-A05A961C2475}" type="presParOf" srcId="{8CFCA7F1-B706-334A-907A-3BD6D1C42217}" destId="{652C6F7F-83C3-DE43-A47A-67842BE8C2A8}" srcOrd="2" destOrd="0" presId="urn:microsoft.com/office/officeart/2005/8/layout/vList2"/>
    <dgm:cxn modelId="{BB786CA8-84E2-E44C-B6BE-7B66C4C37834}" type="presParOf" srcId="{8CFCA7F1-B706-334A-907A-3BD6D1C42217}" destId="{25E96D38-0538-1142-8B09-D9713D58AEBA}" srcOrd="3" destOrd="0" presId="urn:microsoft.com/office/officeart/2005/8/layout/vList2"/>
    <dgm:cxn modelId="{5D8432E9-264B-8E4A-BE31-AABF8BB0889A}" type="presParOf" srcId="{8CFCA7F1-B706-334A-907A-3BD6D1C42217}" destId="{A7001499-AE07-CC49-8558-071566A34613}" srcOrd="4" destOrd="0" presId="urn:microsoft.com/office/officeart/2005/8/layout/vList2"/>
    <dgm:cxn modelId="{A20A81FE-47D8-B844-9D26-D0D0B654CE87}" type="presParOf" srcId="{8CFCA7F1-B706-334A-907A-3BD6D1C42217}" destId="{307DA9DF-ECE3-624A-A90C-4A97D59D6669}" srcOrd="5" destOrd="0" presId="urn:microsoft.com/office/officeart/2005/8/layout/vList2"/>
    <dgm:cxn modelId="{03B5233E-7731-DE4A-87C4-F039A41D9C17}" type="presParOf" srcId="{8CFCA7F1-B706-334A-907A-3BD6D1C42217}" destId="{C55BB9A1-2C54-C54D-9902-25D254ACED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5ADF41-2595-DD42-AD7A-99786F7408A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C4039B-9468-6B4F-9796-2ED8383B0624}">
      <dgm:prSet custT="1"/>
      <dgm:spPr/>
      <dgm:t>
        <a:bodyPr/>
        <a:lstStyle/>
        <a:p>
          <a:r>
            <a:rPr lang="en-US" sz="3000" dirty="0"/>
            <a:t>PGY-1</a:t>
          </a:r>
        </a:p>
      </dgm:t>
    </dgm:pt>
    <dgm:pt modelId="{FEED63AE-B6DF-2E4B-AA1E-55E575B9A6F8}" type="parTrans" cxnId="{C5FDBE2B-A53B-664E-8256-23EA41A43C3B}">
      <dgm:prSet/>
      <dgm:spPr/>
      <dgm:t>
        <a:bodyPr/>
        <a:lstStyle/>
        <a:p>
          <a:endParaRPr lang="en-US"/>
        </a:p>
      </dgm:t>
    </dgm:pt>
    <dgm:pt modelId="{5394C58E-7CA0-D742-94FC-0631FB883BDD}" type="sibTrans" cxnId="{C5FDBE2B-A53B-664E-8256-23EA41A43C3B}">
      <dgm:prSet/>
      <dgm:spPr/>
      <dgm:t>
        <a:bodyPr/>
        <a:lstStyle/>
        <a:p>
          <a:endParaRPr lang="en-US"/>
        </a:p>
      </dgm:t>
    </dgm:pt>
    <dgm:pt modelId="{FFB34BB9-6E04-9D42-9183-AB0025340C6A}">
      <dgm:prSet custT="1"/>
      <dgm:spPr/>
      <dgm:t>
        <a:bodyPr/>
        <a:lstStyle/>
        <a:p>
          <a:r>
            <a:rPr lang="en-US" sz="2800" dirty="0"/>
            <a:t>PGY2/3</a:t>
          </a:r>
        </a:p>
      </dgm:t>
    </dgm:pt>
    <dgm:pt modelId="{5AE6F818-8639-AF46-A438-2B64FFE590CA}" type="parTrans" cxnId="{17815B15-4ABE-684E-B66F-667021C3083B}">
      <dgm:prSet/>
      <dgm:spPr/>
      <dgm:t>
        <a:bodyPr/>
        <a:lstStyle/>
        <a:p>
          <a:endParaRPr lang="en-US"/>
        </a:p>
      </dgm:t>
    </dgm:pt>
    <dgm:pt modelId="{AD097E51-7C6E-8148-A16A-268D2C9875C3}" type="sibTrans" cxnId="{17815B15-4ABE-684E-B66F-667021C3083B}">
      <dgm:prSet/>
      <dgm:spPr/>
      <dgm:t>
        <a:bodyPr/>
        <a:lstStyle/>
        <a:p>
          <a:endParaRPr lang="en-US"/>
        </a:p>
      </dgm:t>
    </dgm:pt>
    <dgm:pt modelId="{30AA7F00-34F0-BB48-A757-E7D323A7B7C8}">
      <dgm:prSet custT="1"/>
      <dgm:spPr/>
      <dgm:t>
        <a:bodyPr/>
        <a:lstStyle/>
        <a:p>
          <a:r>
            <a:rPr lang="en-US" sz="3000" dirty="0"/>
            <a:t>PGY-4</a:t>
          </a:r>
        </a:p>
      </dgm:t>
    </dgm:pt>
    <dgm:pt modelId="{3FD75D2B-11BA-C94C-B7EB-745073E9ACE0}" type="parTrans" cxnId="{5732C1BF-A046-BB49-BF8D-805B8B86E22C}">
      <dgm:prSet/>
      <dgm:spPr/>
      <dgm:t>
        <a:bodyPr/>
        <a:lstStyle/>
        <a:p>
          <a:endParaRPr lang="en-US"/>
        </a:p>
      </dgm:t>
    </dgm:pt>
    <dgm:pt modelId="{552EAE21-E2CE-E141-B268-C5A09D5167AA}" type="sibTrans" cxnId="{5732C1BF-A046-BB49-BF8D-805B8B86E22C}">
      <dgm:prSet/>
      <dgm:spPr/>
      <dgm:t>
        <a:bodyPr/>
        <a:lstStyle/>
        <a:p>
          <a:endParaRPr lang="en-US"/>
        </a:p>
      </dgm:t>
    </dgm:pt>
    <dgm:pt modelId="{92B54ED5-BAC2-E54B-8A20-1530850B0974}">
      <dgm:prSet custT="1"/>
      <dgm:spPr/>
      <dgm:t>
        <a:bodyPr/>
        <a:lstStyle/>
        <a:p>
          <a:r>
            <a:rPr lang="en-US" sz="3000" dirty="0"/>
            <a:t>PGY-5</a:t>
          </a:r>
        </a:p>
      </dgm:t>
    </dgm:pt>
    <dgm:pt modelId="{C74A77F4-9D7A-5742-9407-EFB62893B42A}" type="parTrans" cxnId="{30063882-A54B-5045-8A39-7100344EA112}">
      <dgm:prSet/>
      <dgm:spPr/>
      <dgm:t>
        <a:bodyPr/>
        <a:lstStyle/>
        <a:p>
          <a:endParaRPr lang="en-US"/>
        </a:p>
      </dgm:t>
    </dgm:pt>
    <dgm:pt modelId="{751ABD61-5E04-F348-BBFA-054B3679CBDA}" type="sibTrans" cxnId="{30063882-A54B-5045-8A39-7100344EA112}">
      <dgm:prSet/>
      <dgm:spPr/>
      <dgm:t>
        <a:bodyPr/>
        <a:lstStyle/>
        <a:p>
          <a:endParaRPr lang="en-US"/>
        </a:p>
      </dgm:t>
    </dgm:pt>
    <dgm:pt modelId="{2D2CCB9A-59EF-914F-92F2-9FE0FDCD1A02}">
      <dgm:prSet custT="1"/>
      <dgm:spPr/>
      <dgm:t>
        <a:bodyPr/>
        <a:lstStyle/>
        <a:p>
          <a:r>
            <a:rPr lang="en-US" sz="3000" dirty="0"/>
            <a:t>PGY-6</a:t>
          </a:r>
        </a:p>
      </dgm:t>
    </dgm:pt>
    <dgm:pt modelId="{A763E1B5-2331-4444-9497-D81A852D1D45}" type="parTrans" cxnId="{7FF38CF7-B878-8044-B1E4-C521F13F4D82}">
      <dgm:prSet/>
      <dgm:spPr/>
      <dgm:t>
        <a:bodyPr/>
        <a:lstStyle/>
        <a:p>
          <a:endParaRPr lang="en-US"/>
        </a:p>
      </dgm:t>
    </dgm:pt>
    <dgm:pt modelId="{9C54EBFB-FD5D-304A-BA99-A8C7DAB48894}" type="sibTrans" cxnId="{7FF38CF7-B878-8044-B1E4-C521F13F4D82}">
      <dgm:prSet/>
      <dgm:spPr/>
      <dgm:t>
        <a:bodyPr/>
        <a:lstStyle/>
        <a:p>
          <a:endParaRPr lang="en-US"/>
        </a:p>
      </dgm:t>
    </dgm:pt>
    <dgm:pt modelId="{3EF89603-9266-574C-9957-149DEC0DF6C6}">
      <dgm:prSet/>
      <dgm:spPr/>
      <dgm:t>
        <a:bodyPr/>
        <a:lstStyle/>
        <a:p>
          <a:r>
            <a:rPr lang="en-US" dirty="0"/>
            <a:t>PGY-7</a:t>
          </a:r>
        </a:p>
      </dgm:t>
    </dgm:pt>
    <dgm:pt modelId="{52105659-0415-6243-9597-41D47D28A7C6}" type="parTrans" cxnId="{AEE3A625-BE20-E148-A7E8-D2E04EFFFDBB}">
      <dgm:prSet/>
      <dgm:spPr/>
      <dgm:t>
        <a:bodyPr/>
        <a:lstStyle/>
        <a:p>
          <a:endParaRPr lang="en-US"/>
        </a:p>
      </dgm:t>
    </dgm:pt>
    <dgm:pt modelId="{1B0C33C4-ED12-9B46-AB56-5DDC24E3DCEA}" type="sibTrans" cxnId="{AEE3A625-BE20-E148-A7E8-D2E04EFFFDBB}">
      <dgm:prSet/>
      <dgm:spPr/>
      <dgm:t>
        <a:bodyPr/>
        <a:lstStyle/>
        <a:p>
          <a:endParaRPr lang="en-US"/>
        </a:p>
      </dgm:t>
    </dgm:pt>
    <dgm:pt modelId="{2C1ACC96-558F-C046-90D9-4E3552D66F18}" type="pres">
      <dgm:prSet presAssocID="{1D5ADF41-2595-DD42-AD7A-99786F7408A0}" presName="rootnode" presStyleCnt="0">
        <dgm:presLayoutVars>
          <dgm:chMax/>
          <dgm:chPref/>
          <dgm:dir/>
          <dgm:animLvl val="lvl"/>
        </dgm:presLayoutVars>
      </dgm:prSet>
      <dgm:spPr/>
    </dgm:pt>
    <dgm:pt modelId="{2043212D-0ACA-6241-8F66-6048491DB5F0}" type="pres">
      <dgm:prSet presAssocID="{77C4039B-9468-6B4F-9796-2ED8383B0624}" presName="composite" presStyleCnt="0"/>
      <dgm:spPr/>
    </dgm:pt>
    <dgm:pt modelId="{F286C8B8-E9EE-BE46-A2D8-9AE15EB7F8D3}" type="pres">
      <dgm:prSet presAssocID="{77C4039B-9468-6B4F-9796-2ED8383B0624}" presName="LShape" presStyleLbl="alignNode1" presStyleIdx="0" presStyleCnt="11"/>
      <dgm:spPr>
        <a:solidFill>
          <a:schemeClr val="accent2"/>
        </a:solidFill>
      </dgm:spPr>
    </dgm:pt>
    <dgm:pt modelId="{F2091B61-44ED-4D47-8290-231714A1C5CF}" type="pres">
      <dgm:prSet presAssocID="{77C4039B-9468-6B4F-9796-2ED8383B0624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3CAA8D87-76BB-9C49-B2CD-19910DD7343F}" type="pres">
      <dgm:prSet presAssocID="{77C4039B-9468-6B4F-9796-2ED8383B0624}" presName="Triangle" presStyleLbl="alignNode1" presStyleIdx="1" presStyleCnt="11"/>
      <dgm:spPr>
        <a:solidFill>
          <a:schemeClr val="accent2"/>
        </a:solidFill>
      </dgm:spPr>
    </dgm:pt>
    <dgm:pt modelId="{DA8BA414-0108-DD4F-9051-5279EDAC5222}" type="pres">
      <dgm:prSet presAssocID="{5394C58E-7CA0-D742-94FC-0631FB883BDD}" presName="sibTrans" presStyleCnt="0"/>
      <dgm:spPr/>
    </dgm:pt>
    <dgm:pt modelId="{AFAB816D-D585-C240-A46E-BDD8AA8599F0}" type="pres">
      <dgm:prSet presAssocID="{5394C58E-7CA0-D742-94FC-0631FB883BDD}" presName="space" presStyleCnt="0"/>
      <dgm:spPr/>
    </dgm:pt>
    <dgm:pt modelId="{0A7B2439-6EAC-0A4E-AE5E-5CDFC4639995}" type="pres">
      <dgm:prSet presAssocID="{FFB34BB9-6E04-9D42-9183-AB0025340C6A}" presName="composite" presStyleCnt="0"/>
      <dgm:spPr/>
    </dgm:pt>
    <dgm:pt modelId="{7395E5C9-0495-2641-A4F9-A859F2DE29A3}" type="pres">
      <dgm:prSet presAssocID="{FFB34BB9-6E04-9D42-9183-AB0025340C6A}" presName="LShape" presStyleLbl="alignNode1" presStyleIdx="2" presStyleCnt="11"/>
      <dgm:spPr>
        <a:solidFill>
          <a:schemeClr val="accent2"/>
        </a:solidFill>
      </dgm:spPr>
    </dgm:pt>
    <dgm:pt modelId="{A1C89742-89E5-F14C-8881-9D885F9D667C}" type="pres">
      <dgm:prSet presAssocID="{FFB34BB9-6E04-9D42-9183-AB0025340C6A}" presName="ParentText" presStyleLbl="revTx" presStyleIdx="1" presStyleCnt="6" custScaleX="122694" custLinFactNeighborX="10119" custLinFactNeighborY="962">
        <dgm:presLayoutVars>
          <dgm:chMax val="0"/>
          <dgm:chPref val="0"/>
          <dgm:bulletEnabled val="1"/>
        </dgm:presLayoutVars>
      </dgm:prSet>
      <dgm:spPr/>
    </dgm:pt>
    <dgm:pt modelId="{4E64111A-1B90-8343-A3B4-61C0495E6E58}" type="pres">
      <dgm:prSet presAssocID="{FFB34BB9-6E04-9D42-9183-AB0025340C6A}" presName="Triangle" presStyleLbl="alignNode1" presStyleIdx="3" presStyleCnt="11"/>
      <dgm:spPr>
        <a:solidFill>
          <a:schemeClr val="accent2"/>
        </a:solidFill>
      </dgm:spPr>
    </dgm:pt>
    <dgm:pt modelId="{1E32E3BF-B4B8-314C-8DF2-5CBE48DE05EB}" type="pres">
      <dgm:prSet presAssocID="{AD097E51-7C6E-8148-A16A-268D2C9875C3}" presName="sibTrans" presStyleCnt="0"/>
      <dgm:spPr/>
    </dgm:pt>
    <dgm:pt modelId="{75C2274E-BF02-2743-8B93-A86C61E132E5}" type="pres">
      <dgm:prSet presAssocID="{AD097E51-7C6E-8148-A16A-268D2C9875C3}" presName="space" presStyleCnt="0"/>
      <dgm:spPr/>
    </dgm:pt>
    <dgm:pt modelId="{1D37E6CA-6FB6-1945-BEAA-43ED63916B67}" type="pres">
      <dgm:prSet presAssocID="{30AA7F00-34F0-BB48-A757-E7D323A7B7C8}" presName="composite" presStyleCnt="0"/>
      <dgm:spPr/>
    </dgm:pt>
    <dgm:pt modelId="{D63D9ED7-2778-6C4E-B02E-62E2AE9D32B6}" type="pres">
      <dgm:prSet presAssocID="{30AA7F00-34F0-BB48-A757-E7D323A7B7C8}" presName="LShape" presStyleLbl="alignNode1" presStyleIdx="4" presStyleCnt="11"/>
      <dgm:spPr>
        <a:solidFill>
          <a:schemeClr val="accent2"/>
        </a:solidFill>
      </dgm:spPr>
    </dgm:pt>
    <dgm:pt modelId="{1D174567-DE8E-F642-9636-85870C975FEB}" type="pres">
      <dgm:prSet presAssocID="{30AA7F00-34F0-BB48-A757-E7D323A7B7C8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2199542E-CD33-864E-A316-D54276E51FFB}" type="pres">
      <dgm:prSet presAssocID="{30AA7F00-34F0-BB48-A757-E7D323A7B7C8}" presName="Triangle" presStyleLbl="alignNode1" presStyleIdx="5" presStyleCnt="11"/>
      <dgm:spPr>
        <a:solidFill>
          <a:schemeClr val="accent2"/>
        </a:solidFill>
      </dgm:spPr>
    </dgm:pt>
    <dgm:pt modelId="{F9BA8CC8-5485-D74B-B2F0-08F8C5EE3E9D}" type="pres">
      <dgm:prSet presAssocID="{552EAE21-E2CE-E141-B268-C5A09D5167AA}" presName="sibTrans" presStyleCnt="0"/>
      <dgm:spPr/>
    </dgm:pt>
    <dgm:pt modelId="{E9AEC04E-FB29-B442-B0DA-E06AB5E43A0E}" type="pres">
      <dgm:prSet presAssocID="{552EAE21-E2CE-E141-B268-C5A09D5167AA}" presName="space" presStyleCnt="0"/>
      <dgm:spPr/>
    </dgm:pt>
    <dgm:pt modelId="{9593E399-2DB0-3A43-9BB3-9E5A39FC0510}" type="pres">
      <dgm:prSet presAssocID="{92B54ED5-BAC2-E54B-8A20-1530850B0974}" presName="composite" presStyleCnt="0"/>
      <dgm:spPr/>
    </dgm:pt>
    <dgm:pt modelId="{4D0035DA-1C92-4441-B786-F4BEA5188340}" type="pres">
      <dgm:prSet presAssocID="{92B54ED5-BAC2-E54B-8A20-1530850B0974}" presName="LShape" presStyleLbl="alignNode1" presStyleIdx="6" presStyleCnt="11"/>
      <dgm:spPr>
        <a:solidFill>
          <a:schemeClr val="accent2"/>
        </a:solidFill>
      </dgm:spPr>
    </dgm:pt>
    <dgm:pt modelId="{15DC38CD-9154-9A44-96DD-36444D83092A}" type="pres">
      <dgm:prSet presAssocID="{92B54ED5-BAC2-E54B-8A20-1530850B0974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8BD40C4B-CF9E-ED43-984A-763E05B0FF7C}" type="pres">
      <dgm:prSet presAssocID="{92B54ED5-BAC2-E54B-8A20-1530850B0974}" presName="Triangle" presStyleLbl="alignNode1" presStyleIdx="7" presStyleCnt="11"/>
      <dgm:spPr>
        <a:solidFill>
          <a:schemeClr val="accent2"/>
        </a:solidFill>
      </dgm:spPr>
    </dgm:pt>
    <dgm:pt modelId="{DCFCC5BF-FCB9-F549-9653-740DE1130274}" type="pres">
      <dgm:prSet presAssocID="{751ABD61-5E04-F348-BBFA-054B3679CBDA}" presName="sibTrans" presStyleCnt="0"/>
      <dgm:spPr/>
    </dgm:pt>
    <dgm:pt modelId="{8AAA8822-8FA4-1D45-B8E3-17B630C31FCC}" type="pres">
      <dgm:prSet presAssocID="{751ABD61-5E04-F348-BBFA-054B3679CBDA}" presName="space" presStyleCnt="0"/>
      <dgm:spPr/>
    </dgm:pt>
    <dgm:pt modelId="{D55F1817-3A7E-8049-956E-AA622893BDBC}" type="pres">
      <dgm:prSet presAssocID="{2D2CCB9A-59EF-914F-92F2-9FE0FDCD1A02}" presName="composite" presStyleCnt="0"/>
      <dgm:spPr/>
    </dgm:pt>
    <dgm:pt modelId="{B5931F9F-990D-0F4D-9CE2-749273E57989}" type="pres">
      <dgm:prSet presAssocID="{2D2CCB9A-59EF-914F-92F2-9FE0FDCD1A02}" presName="LShape" presStyleLbl="alignNode1" presStyleIdx="8" presStyleCnt="11"/>
      <dgm:spPr>
        <a:solidFill>
          <a:schemeClr val="accent2"/>
        </a:solidFill>
      </dgm:spPr>
    </dgm:pt>
    <dgm:pt modelId="{053C014A-49BB-DB43-8A46-AF4F06866C78}" type="pres">
      <dgm:prSet presAssocID="{2D2CCB9A-59EF-914F-92F2-9FE0FDCD1A02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63E854C3-A620-9349-A93A-2B6E179F6C2D}" type="pres">
      <dgm:prSet presAssocID="{2D2CCB9A-59EF-914F-92F2-9FE0FDCD1A02}" presName="Triangle" presStyleLbl="alignNode1" presStyleIdx="9" presStyleCnt="11"/>
      <dgm:spPr>
        <a:solidFill>
          <a:schemeClr val="accent2"/>
        </a:solidFill>
      </dgm:spPr>
    </dgm:pt>
    <dgm:pt modelId="{B1CA1161-AAA6-E749-B4CD-950425B40F46}" type="pres">
      <dgm:prSet presAssocID="{9C54EBFB-FD5D-304A-BA99-A8C7DAB48894}" presName="sibTrans" presStyleCnt="0"/>
      <dgm:spPr/>
    </dgm:pt>
    <dgm:pt modelId="{B3451B8C-BCB6-7D46-AE12-FA688CA23383}" type="pres">
      <dgm:prSet presAssocID="{9C54EBFB-FD5D-304A-BA99-A8C7DAB48894}" presName="space" presStyleCnt="0"/>
      <dgm:spPr/>
    </dgm:pt>
    <dgm:pt modelId="{4C970B60-1484-3B46-B758-F3AE5C234001}" type="pres">
      <dgm:prSet presAssocID="{3EF89603-9266-574C-9957-149DEC0DF6C6}" presName="composite" presStyleCnt="0"/>
      <dgm:spPr/>
    </dgm:pt>
    <dgm:pt modelId="{56D5EFBC-8878-744C-BB8E-4CB90A93CD1F}" type="pres">
      <dgm:prSet presAssocID="{3EF89603-9266-574C-9957-149DEC0DF6C6}" presName="LShape" presStyleLbl="alignNode1" presStyleIdx="10" presStyleCnt="11"/>
      <dgm:spPr>
        <a:solidFill>
          <a:schemeClr val="accent2"/>
        </a:solidFill>
      </dgm:spPr>
    </dgm:pt>
    <dgm:pt modelId="{87B3F72E-ADC6-2E43-A18C-5A74A1F7D9A1}" type="pres">
      <dgm:prSet presAssocID="{3EF89603-9266-574C-9957-149DEC0DF6C6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8A34F02-4C7A-2A40-972E-70BD44053F49}" type="presOf" srcId="{FFB34BB9-6E04-9D42-9183-AB0025340C6A}" destId="{A1C89742-89E5-F14C-8881-9D885F9D667C}" srcOrd="0" destOrd="0" presId="urn:microsoft.com/office/officeart/2009/3/layout/StepUpProcess"/>
    <dgm:cxn modelId="{17815B15-4ABE-684E-B66F-667021C3083B}" srcId="{1D5ADF41-2595-DD42-AD7A-99786F7408A0}" destId="{FFB34BB9-6E04-9D42-9183-AB0025340C6A}" srcOrd="1" destOrd="0" parTransId="{5AE6F818-8639-AF46-A438-2B64FFE590CA}" sibTransId="{AD097E51-7C6E-8148-A16A-268D2C9875C3}"/>
    <dgm:cxn modelId="{AEE3A625-BE20-E148-A7E8-D2E04EFFFDBB}" srcId="{1D5ADF41-2595-DD42-AD7A-99786F7408A0}" destId="{3EF89603-9266-574C-9957-149DEC0DF6C6}" srcOrd="5" destOrd="0" parTransId="{52105659-0415-6243-9597-41D47D28A7C6}" sibTransId="{1B0C33C4-ED12-9B46-AB56-5DDC24E3DCEA}"/>
    <dgm:cxn modelId="{C5FDBE2B-A53B-664E-8256-23EA41A43C3B}" srcId="{1D5ADF41-2595-DD42-AD7A-99786F7408A0}" destId="{77C4039B-9468-6B4F-9796-2ED8383B0624}" srcOrd="0" destOrd="0" parTransId="{FEED63AE-B6DF-2E4B-AA1E-55E575B9A6F8}" sibTransId="{5394C58E-7CA0-D742-94FC-0631FB883BDD}"/>
    <dgm:cxn modelId="{30063882-A54B-5045-8A39-7100344EA112}" srcId="{1D5ADF41-2595-DD42-AD7A-99786F7408A0}" destId="{92B54ED5-BAC2-E54B-8A20-1530850B0974}" srcOrd="3" destOrd="0" parTransId="{C74A77F4-9D7A-5742-9407-EFB62893B42A}" sibTransId="{751ABD61-5E04-F348-BBFA-054B3679CBDA}"/>
    <dgm:cxn modelId="{63E6CC95-A3E8-8547-9A69-B06E1DB46E92}" type="presOf" srcId="{30AA7F00-34F0-BB48-A757-E7D323A7B7C8}" destId="{1D174567-DE8E-F642-9636-85870C975FEB}" srcOrd="0" destOrd="0" presId="urn:microsoft.com/office/officeart/2009/3/layout/StepUpProcess"/>
    <dgm:cxn modelId="{DF5608A1-8074-D041-9EA5-720B99C4D689}" type="presOf" srcId="{1D5ADF41-2595-DD42-AD7A-99786F7408A0}" destId="{2C1ACC96-558F-C046-90D9-4E3552D66F18}" srcOrd="0" destOrd="0" presId="urn:microsoft.com/office/officeart/2009/3/layout/StepUpProcess"/>
    <dgm:cxn modelId="{29B42DB0-360F-3A4B-9892-61F3EC67D94B}" type="presOf" srcId="{77C4039B-9468-6B4F-9796-2ED8383B0624}" destId="{F2091B61-44ED-4D47-8290-231714A1C5CF}" srcOrd="0" destOrd="0" presId="urn:microsoft.com/office/officeart/2009/3/layout/StepUpProcess"/>
    <dgm:cxn modelId="{5732C1BF-A046-BB49-BF8D-805B8B86E22C}" srcId="{1D5ADF41-2595-DD42-AD7A-99786F7408A0}" destId="{30AA7F00-34F0-BB48-A757-E7D323A7B7C8}" srcOrd="2" destOrd="0" parTransId="{3FD75D2B-11BA-C94C-B7EB-745073E9ACE0}" sibTransId="{552EAE21-E2CE-E141-B268-C5A09D5167AA}"/>
    <dgm:cxn modelId="{69BE60D0-A6F8-DC42-B23B-ECC6B68038CE}" type="presOf" srcId="{92B54ED5-BAC2-E54B-8A20-1530850B0974}" destId="{15DC38CD-9154-9A44-96DD-36444D83092A}" srcOrd="0" destOrd="0" presId="urn:microsoft.com/office/officeart/2009/3/layout/StepUpProcess"/>
    <dgm:cxn modelId="{7150C8D5-2C47-6240-A46D-EE0BFE110835}" type="presOf" srcId="{3EF89603-9266-574C-9957-149DEC0DF6C6}" destId="{87B3F72E-ADC6-2E43-A18C-5A74A1F7D9A1}" srcOrd="0" destOrd="0" presId="urn:microsoft.com/office/officeart/2009/3/layout/StepUpProcess"/>
    <dgm:cxn modelId="{70F882F2-EF4F-A249-BF77-E65909999018}" type="presOf" srcId="{2D2CCB9A-59EF-914F-92F2-9FE0FDCD1A02}" destId="{053C014A-49BB-DB43-8A46-AF4F06866C78}" srcOrd="0" destOrd="0" presId="urn:microsoft.com/office/officeart/2009/3/layout/StepUpProcess"/>
    <dgm:cxn modelId="{7FF38CF7-B878-8044-B1E4-C521F13F4D82}" srcId="{1D5ADF41-2595-DD42-AD7A-99786F7408A0}" destId="{2D2CCB9A-59EF-914F-92F2-9FE0FDCD1A02}" srcOrd="4" destOrd="0" parTransId="{A763E1B5-2331-4444-9497-D81A852D1D45}" sibTransId="{9C54EBFB-FD5D-304A-BA99-A8C7DAB48894}"/>
    <dgm:cxn modelId="{C8BF77B9-401B-E645-9892-A2A2C030BA74}" type="presParOf" srcId="{2C1ACC96-558F-C046-90D9-4E3552D66F18}" destId="{2043212D-0ACA-6241-8F66-6048491DB5F0}" srcOrd="0" destOrd="0" presId="urn:microsoft.com/office/officeart/2009/3/layout/StepUpProcess"/>
    <dgm:cxn modelId="{A41E495B-660B-9F4D-9132-B79D60ACEF13}" type="presParOf" srcId="{2043212D-0ACA-6241-8F66-6048491DB5F0}" destId="{F286C8B8-E9EE-BE46-A2D8-9AE15EB7F8D3}" srcOrd="0" destOrd="0" presId="urn:microsoft.com/office/officeart/2009/3/layout/StepUpProcess"/>
    <dgm:cxn modelId="{C6279E54-8B2A-BA40-9D56-916894078990}" type="presParOf" srcId="{2043212D-0ACA-6241-8F66-6048491DB5F0}" destId="{F2091B61-44ED-4D47-8290-231714A1C5CF}" srcOrd="1" destOrd="0" presId="urn:microsoft.com/office/officeart/2009/3/layout/StepUpProcess"/>
    <dgm:cxn modelId="{4FAEFC64-2799-6147-A33A-9B78B26733BE}" type="presParOf" srcId="{2043212D-0ACA-6241-8F66-6048491DB5F0}" destId="{3CAA8D87-76BB-9C49-B2CD-19910DD7343F}" srcOrd="2" destOrd="0" presId="urn:microsoft.com/office/officeart/2009/3/layout/StepUpProcess"/>
    <dgm:cxn modelId="{327CA6B7-5AE5-3343-BC49-21B8D77048BB}" type="presParOf" srcId="{2C1ACC96-558F-C046-90D9-4E3552D66F18}" destId="{DA8BA414-0108-DD4F-9051-5279EDAC5222}" srcOrd="1" destOrd="0" presId="urn:microsoft.com/office/officeart/2009/3/layout/StepUpProcess"/>
    <dgm:cxn modelId="{7E1DF565-80FB-A148-A73A-DF6B21064107}" type="presParOf" srcId="{DA8BA414-0108-DD4F-9051-5279EDAC5222}" destId="{AFAB816D-D585-C240-A46E-BDD8AA8599F0}" srcOrd="0" destOrd="0" presId="urn:microsoft.com/office/officeart/2009/3/layout/StepUpProcess"/>
    <dgm:cxn modelId="{BC749066-0D66-6946-AAA1-B1F24921BCFA}" type="presParOf" srcId="{2C1ACC96-558F-C046-90D9-4E3552D66F18}" destId="{0A7B2439-6EAC-0A4E-AE5E-5CDFC4639995}" srcOrd="2" destOrd="0" presId="urn:microsoft.com/office/officeart/2009/3/layout/StepUpProcess"/>
    <dgm:cxn modelId="{AB73C12A-B786-1E41-B404-8A2CCAE31536}" type="presParOf" srcId="{0A7B2439-6EAC-0A4E-AE5E-5CDFC4639995}" destId="{7395E5C9-0495-2641-A4F9-A859F2DE29A3}" srcOrd="0" destOrd="0" presId="urn:microsoft.com/office/officeart/2009/3/layout/StepUpProcess"/>
    <dgm:cxn modelId="{9D4FFCFA-C71A-6F4D-9C48-CBB197441732}" type="presParOf" srcId="{0A7B2439-6EAC-0A4E-AE5E-5CDFC4639995}" destId="{A1C89742-89E5-F14C-8881-9D885F9D667C}" srcOrd="1" destOrd="0" presId="urn:microsoft.com/office/officeart/2009/3/layout/StepUpProcess"/>
    <dgm:cxn modelId="{F274B6F8-A413-C84E-8C60-96E41D75FD4B}" type="presParOf" srcId="{0A7B2439-6EAC-0A4E-AE5E-5CDFC4639995}" destId="{4E64111A-1B90-8343-A3B4-61C0495E6E58}" srcOrd="2" destOrd="0" presId="urn:microsoft.com/office/officeart/2009/3/layout/StepUpProcess"/>
    <dgm:cxn modelId="{BCF83198-E366-BC45-9D9C-E8B174F6374A}" type="presParOf" srcId="{2C1ACC96-558F-C046-90D9-4E3552D66F18}" destId="{1E32E3BF-B4B8-314C-8DF2-5CBE48DE05EB}" srcOrd="3" destOrd="0" presId="urn:microsoft.com/office/officeart/2009/3/layout/StepUpProcess"/>
    <dgm:cxn modelId="{906A8657-3DC4-C54D-9A6A-BCBB2A893D28}" type="presParOf" srcId="{1E32E3BF-B4B8-314C-8DF2-5CBE48DE05EB}" destId="{75C2274E-BF02-2743-8B93-A86C61E132E5}" srcOrd="0" destOrd="0" presId="urn:microsoft.com/office/officeart/2009/3/layout/StepUpProcess"/>
    <dgm:cxn modelId="{4CD7715F-B1B1-C24F-8C48-A8480A8A29A9}" type="presParOf" srcId="{2C1ACC96-558F-C046-90D9-4E3552D66F18}" destId="{1D37E6CA-6FB6-1945-BEAA-43ED63916B67}" srcOrd="4" destOrd="0" presId="urn:microsoft.com/office/officeart/2009/3/layout/StepUpProcess"/>
    <dgm:cxn modelId="{E2AA2C5F-59E3-E444-A934-2C9CFBCF3C1E}" type="presParOf" srcId="{1D37E6CA-6FB6-1945-BEAA-43ED63916B67}" destId="{D63D9ED7-2778-6C4E-B02E-62E2AE9D32B6}" srcOrd="0" destOrd="0" presId="urn:microsoft.com/office/officeart/2009/3/layout/StepUpProcess"/>
    <dgm:cxn modelId="{5987CA72-6599-D94F-8AF1-5A1838496FDF}" type="presParOf" srcId="{1D37E6CA-6FB6-1945-BEAA-43ED63916B67}" destId="{1D174567-DE8E-F642-9636-85870C975FEB}" srcOrd="1" destOrd="0" presId="urn:microsoft.com/office/officeart/2009/3/layout/StepUpProcess"/>
    <dgm:cxn modelId="{02EC998E-8955-884E-814C-213D23AAC443}" type="presParOf" srcId="{1D37E6CA-6FB6-1945-BEAA-43ED63916B67}" destId="{2199542E-CD33-864E-A316-D54276E51FFB}" srcOrd="2" destOrd="0" presId="urn:microsoft.com/office/officeart/2009/3/layout/StepUpProcess"/>
    <dgm:cxn modelId="{3BF326D0-B9C7-0C42-A0B2-7F46D2EB3A8E}" type="presParOf" srcId="{2C1ACC96-558F-C046-90D9-4E3552D66F18}" destId="{F9BA8CC8-5485-D74B-B2F0-08F8C5EE3E9D}" srcOrd="5" destOrd="0" presId="urn:microsoft.com/office/officeart/2009/3/layout/StepUpProcess"/>
    <dgm:cxn modelId="{5EEDFEC2-2721-5D43-B66B-E898A2C913B9}" type="presParOf" srcId="{F9BA8CC8-5485-D74B-B2F0-08F8C5EE3E9D}" destId="{E9AEC04E-FB29-B442-B0DA-E06AB5E43A0E}" srcOrd="0" destOrd="0" presId="urn:microsoft.com/office/officeart/2009/3/layout/StepUpProcess"/>
    <dgm:cxn modelId="{3042FE35-73D7-6742-AA6F-91C6C9D8F0D4}" type="presParOf" srcId="{2C1ACC96-558F-C046-90D9-4E3552D66F18}" destId="{9593E399-2DB0-3A43-9BB3-9E5A39FC0510}" srcOrd="6" destOrd="0" presId="urn:microsoft.com/office/officeart/2009/3/layout/StepUpProcess"/>
    <dgm:cxn modelId="{6866DA01-0E20-A34C-8A79-DD014038F846}" type="presParOf" srcId="{9593E399-2DB0-3A43-9BB3-9E5A39FC0510}" destId="{4D0035DA-1C92-4441-B786-F4BEA5188340}" srcOrd="0" destOrd="0" presId="urn:microsoft.com/office/officeart/2009/3/layout/StepUpProcess"/>
    <dgm:cxn modelId="{FB0A8308-12FA-D744-B692-E67977372CDA}" type="presParOf" srcId="{9593E399-2DB0-3A43-9BB3-9E5A39FC0510}" destId="{15DC38CD-9154-9A44-96DD-36444D83092A}" srcOrd="1" destOrd="0" presId="urn:microsoft.com/office/officeart/2009/3/layout/StepUpProcess"/>
    <dgm:cxn modelId="{FDE75C1E-3A66-CE4C-AED1-F0131FC26E07}" type="presParOf" srcId="{9593E399-2DB0-3A43-9BB3-9E5A39FC0510}" destId="{8BD40C4B-CF9E-ED43-984A-763E05B0FF7C}" srcOrd="2" destOrd="0" presId="urn:microsoft.com/office/officeart/2009/3/layout/StepUpProcess"/>
    <dgm:cxn modelId="{106E6EAC-CAA5-0C44-8DCB-A8465CFD26C7}" type="presParOf" srcId="{2C1ACC96-558F-C046-90D9-4E3552D66F18}" destId="{DCFCC5BF-FCB9-F549-9653-740DE1130274}" srcOrd="7" destOrd="0" presId="urn:microsoft.com/office/officeart/2009/3/layout/StepUpProcess"/>
    <dgm:cxn modelId="{A49F2775-97CF-E64A-98E0-D2CAC8D40FA0}" type="presParOf" srcId="{DCFCC5BF-FCB9-F549-9653-740DE1130274}" destId="{8AAA8822-8FA4-1D45-B8E3-17B630C31FCC}" srcOrd="0" destOrd="0" presId="urn:microsoft.com/office/officeart/2009/3/layout/StepUpProcess"/>
    <dgm:cxn modelId="{278AD096-A266-1540-A7DA-27D739C9F695}" type="presParOf" srcId="{2C1ACC96-558F-C046-90D9-4E3552D66F18}" destId="{D55F1817-3A7E-8049-956E-AA622893BDBC}" srcOrd="8" destOrd="0" presId="urn:microsoft.com/office/officeart/2009/3/layout/StepUpProcess"/>
    <dgm:cxn modelId="{7B9B57C3-8D5B-8A47-BDD1-80FD22A42405}" type="presParOf" srcId="{D55F1817-3A7E-8049-956E-AA622893BDBC}" destId="{B5931F9F-990D-0F4D-9CE2-749273E57989}" srcOrd="0" destOrd="0" presId="urn:microsoft.com/office/officeart/2009/3/layout/StepUpProcess"/>
    <dgm:cxn modelId="{3EC392FF-8ACB-D44E-A942-D5B987A43A20}" type="presParOf" srcId="{D55F1817-3A7E-8049-956E-AA622893BDBC}" destId="{053C014A-49BB-DB43-8A46-AF4F06866C78}" srcOrd="1" destOrd="0" presId="urn:microsoft.com/office/officeart/2009/3/layout/StepUpProcess"/>
    <dgm:cxn modelId="{15CE22E1-C657-FA40-AABA-82134FE5F64C}" type="presParOf" srcId="{D55F1817-3A7E-8049-956E-AA622893BDBC}" destId="{63E854C3-A620-9349-A93A-2B6E179F6C2D}" srcOrd="2" destOrd="0" presId="urn:microsoft.com/office/officeart/2009/3/layout/StepUpProcess"/>
    <dgm:cxn modelId="{C95EDFE2-A5BA-BE4F-8D79-3743D1B8F5B6}" type="presParOf" srcId="{2C1ACC96-558F-C046-90D9-4E3552D66F18}" destId="{B1CA1161-AAA6-E749-B4CD-950425B40F46}" srcOrd="9" destOrd="0" presId="urn:microsoft.com/office/officeart/2009/3/layout/StepUpProcess"/>
    <dgm:cxn modelId="{4C7426EE-A05F-6D4C-81CA-6F456E1CF3E3}" type="presParOf" srcId="{B1CA1161-AAA6-E749-B4CD-950425B40F46}" destId="{B3451B8C-BCB6-7D46-AE12-FA688CA23383}" srcOrd="0" destOrd="0" presId="urn:microsoft.com/office/officeart/2009/3/layout/StepUpProcess"/>
    <dgm:cxn modelId="{B6F92919-D6AA-C24D-B82C-E3F21C6E68E0}" type="presParOf" srcId="{2C1ACC96-558F-C046-90D9-4E3552D66F18}" destId="{4C970B60-1484-3B46-B758-F3AE5C234001}" srcOrd="10" destOrd="0" presId="urn:microsoft.com/office/officeart/2009/3/layout/StepUpProcess"/>
    <dgm:cxn modelId="{2A67607F-B5E9-EA4D-88B5-BBDAB21BF3F3}" type="presParOf" srcId="{4C970B60-1484-3B46-B758-F3AE5C234001}" destId="{56D5EFBC-8878-744C-BB8E-4CB90A93CD1F}" srcOrd="0" destOrd="0" presId="urn:microsoft.com/office/officeart/2009/3/layout/StepUpProcess"/>
    <dgm:cxn modelId="{FEAF28E6-01FB-CA4A-9ECB-F9A76F037BDF}" type="presParOf" srcId="{4C970B60-1484-3B46-B758-F3AE5C234001}" destId="{87B3F72E-ADC6-2E43-A18C-5A74A1F7D9A1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ACDD35-AB6B-FC4A-B977-81B50C84049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31F6E2-291F-6E40-9320-173532A117AA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Research</a:t>
          </a:r>
        </a:p>
      </dgm:t>
    </dgm:pt>
    <dgm:pt modelId="{5DAC96BC-7DC5-A745-AC2F-C4C73DEE57DC}" type="parTrans" cxnId="{0481087A-56E7-1D4D-96E1-E44D9BA77876}">
      <dgm:prSet/>
      <dgm:spPr/>
      <dgm:t>
        <a:bodyPr/>
        <a:lstStyle/>
        <a:p>
          <a:endParaRPr lang="en-US"/>
        </a:p>
      </dgm:t>
    </dgm:pt>
    <dgm:pt modelId="{FBC063A7-0831-C349-8260-5C7F65EDCA03}" type="sibTrans" cxnId="{0481087A-56E7-1D4D-96E1-E44D9BA77876}">
      <dgm:prSet/>
      <dgm:spPr/>
      <dgm:t>
        <a:bodyPr/>
        <a:lstStyle/>
        <a:p>
          <a:endParaRPr lang="en-US"/>
        </a:p>
      </dgm:t>
    </dgm:pt>
    <dgm:pt modelId="{A67610F0-DEE3-6541-9EA0-CA30F01CF42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Clinical</a:t>
          </a:r>
        </a:p>
      </dgm:t>
    </dgm:pt>
    <dgm:pt modelId="{9AB61781-77C6-324A-B092-31C9EF4CC6D4}" type="parTrans" cxnId="{383D8AA1-C58D-1E4D-9A54-2A966DBA3D17}">
      <dgm:prSet/>
      <dgm:spPr/>
      <dgm:t>
        <a:bodyPr/>
        <a:lstStyle/>
        <a:p>
          <a:endParaRPr lang="en-US"/>
        </a:p>
      </dgm:t>
    </dgm:pt>
    <dgm:pt modelId="{8AC82E20-6B1E-3C48-A3AD-CED403F16DBD}" type="sibTrans" cxnId="{383D8AA1-C58D-1E4D-9A54-2A966DBA3D17}">
      <dgm:prSet/>
      <dgm:spPr/>
      <dgm:t>
        <a:bodyPr/>
        <a:lstStyle/>
        <a:p>
          <a:endParaRPr lang="en-US"/>
        </a:p>
      </dgm:t>
    </dgm:pt>
    <dgm:pt modelId="{9162FEC5-1598-414D-B692-F62F7AAED4D8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Academic</a:t>
          </a:r>
        </a:p>
      </dgm:t>
    </dgm:pt>
    <dgm:pt modelId="{D763F4E9-5869-534B-8AA3-42C7BB7B18F5}" type="parTrans" cxnId="{A6719601-ADC2-4148-93E8-432E36A74729}">
      <dgm:prSet/>
      <dgm:spPr/>
      <dgm:t>
        <a:bodyPr/>
        <a:lstStyle/>
        <a:p>
          <a:endParaRPr lang="en-US"/>
        </a:p>
      </dgm:t>
    </dgm:pt>
    <dgm:pt modelId="{400BDF98-9DD1-2A46-984F-C2B95DA5EA80}" type="sibTrans" cxnId="{A6719601-ADC2-4148-93E8-432E36A74729}">
      <dgm:prSet/>
      <dgm:spPr/>
      <dgm:t>
        <a:bodyPr/>
        <a:lstStyle/>
        <a:p>
          <a:endParaRPr lang="en-US"/>
        </a:p>
      </dgm:t>
    </dgm:pt>
    <dgm:pt modelId="{F2F189BC-B4D0-5248-9020-56D73D273251}" type="pres">
      <dgm:prSet presAssocID="{DFACDD35-AB6B-FC4A-B977-81B50C840497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22BC5678-3BD4-1740-A324-99966C71EA96}" type="pres">
      <dgm:prSet presAssocID="{DFACDD35-AB6B-FC4A-B977-81B50C840497}" presName="cycle" presStyleCnt="0"/>
      <dgm:spPr/>
    </dgm:pt>
    <dgm:pt modelId="{8E6AA355-B300-3944-ABCA-AA900C7484F8}" type="pres">
      <dgm:prSet presAssocID="{DFACDD35-AB6B-FC4A-B977-81B50C840497}" presName="centerShape" presStyleCnt="0"/>
      <dgm:spPr/>
    </dgm:pt>
    <dgm:pt modelId="{E4B66D0B-E6E0-924A-BD9E-A347301A0C0E}" type="pres">
      <dgm:prSet presAssocID="{DFACDD35-AB6B-FC4A-B977-81B50C840497}" presName="connSite" presStyleLbl="node1" presStyleIdx="0" presStyleCnt="4"/>
      <dgm:spPr/>
    </dgm:pt>
    <dgm:pt modelId="{445DC0F4-9D14-7D4A-94DA-E6ED4C855BA8}" type="pres">
      <dgm:prSet presAssocID="{DFACDD35-AB6B-FC4A-B977-81B50C840497}" presName="visible" presStyleLbl="node1" presStyleIdx="0" presStyleCnt="4"/>
      <dgm:spPr>
        <a:solidFill>
          <a:schemeClr val="accent2"/>
        </a:solidFill>
      </dgm:spPr>
    </dgm:pt>
    <dgm:pt modelId="{D0DA8C75-7F9F-B042-B478-EC036E920D65}" type="pres">
      <dgm:prSet presAssocID="{5DAC96BC-7DC5-A745-AC2F-C4C73DEE57DC}" presName="Name25" presStyleLbl="parChTrans1D1" presStyleIdx="0" presStyleCnt="3"/>
      <dgm:spPr/>
    </dgm:pt>
    <dgm:pt modelId="{C2DD8C3C-1B45-154F-8823-E3F45FB0A269}" type="pres">
      <dgm:prSet presAssocID="{5431F6E2-291F-6E40-9320-173532A117AA}" presName="node" presStyleCnt="0"/>
      <dgm:spPr/>
    </dgm:pt>
    <dgm:pt modelId="{6B3D0A2A-B224-F546-B824-BE197F11F91F}" type="pres">
      <dgm:prSet presAssocID="{5431F6E2-291F-6E40-9320-173532A117AA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711DA7E0-C5E3-D04D-B97E-7E022D1DBCD4}" type="pres">
      <dgm:prSet presAssocID="{5431F6E2-291F-6E40-9320-173532A117AA}" presName="childNode" presStyleLbl="revTx" presStyleIdx="0" presStyleCnt="0">
        <dgm:presLayoutVars>
          <dgm:bulletEnabled val="1"/>
        </dgm:presLayoutVars>
      </dgm:prSet>
      <dgm:spPr/>
    </dgm:pt>
    <dgm:pt modelId="{2572C743-75B3-A74D-BF1B-0EF92A7C2458}" type="pres">
      <dgm:prSet presAssocID="{9AB61781-77C6-324A-B092-31C9EF4CC6D4}" presName="Name25" presStyleLbl="parChTrans1D1" presStyleIdx="1" presStyleCnt="3"/>
      <dgm:spPr/>
    </dgm:pt>
    <dgm:pt modelId="{C9F3D4E8-16DD-E145-9F1A-13A625765A23}" type="pres">
      <dgm:prSet presAssocID="{A67610F0-DEE3-6541-9EA0-CA30F01CF426}" presName="node" presStyleCnt="0"/>
      <dgm:spPr/>
    </dgm:pt>
    <dgm:pt modelId="{92C2C233-5863-3845-8244-98247B204900}" type="pres">
      <dgm:prSet presAssocID="{A67610F0-DEE3-6541-9EA0-CA30F01CF426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130289B4-6B3F-0E4D-BFE0-189F053AEE84}" type="pres">
      <dgm:prSet presAssocID="{A67610F0-DEE3-6541-9EA0-CA30F01CF426}" presName="childNode" presStyleLbl="revTx" presStyleIdx="0" presStyleCnt="0">
        <dgm:presLayoutVars>
          <dgm:bulletEnabled val="1"/>
        </dgm:presLayoutVars>
      </dgm:prSet>
      <dgm:spPr/>
    </dgm:pt>
    <dgm:pt modelId="{864F139F-5AE6-3842-8BFF-B1D6E496AA08}" type="pres">
      <dgm:prSet presAssocID="{D763F4E9-5869-534B-8AA3-42C7BB7B18F5}" presName="Name25" presStyleLbl="parChTrans1D1" presStyleIdx="2" presStyleCnt="3"/>
      <dgm:spPr/>
    </dgm:pt>
    <dgm:pt modelId="{7C5CE0A5-AE51-5743-8522-DDB5084AC750}" type="pres">
      <dgm:prSet presAssocID="{9162FEC5-1598-414D-B692-F62F7AAED4D8}" presName="node" presStyleCnt="0"/>
      <dgm:spPr/>
    </dgm:pt>
    <dgm:pt modelId="{DFEEBA9C-0BF7-1745-8AEB-C91492BD2E3C}" type="pres">
      <dgm:prSet presAssocID="{9162FEC5-1598-414D-B692-F62F7AAED4D8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8D519EA2-0355-CF40-8C2A-361B94C81DB8}" type="pres">
      <dgm:prSet presAssocID="{9162FEC5-1598-414D-B692-F62F7AAED4D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A6719601-ADC2-4148-93E8-432E36A74729}" srcId="{DFACDD35-AB6B-FC4A-B977-81B50C840497}" destId="{9162FEC5-1598-414D-B692-F62F7AAED4D8}" srcOrd="2" destOrd="0" parTransId="{D763F4E9-5869-534B-8AA3-42C7BB7B18F5}" sibTransId="{400BDF98-9DD1-2A46-984F-C2B95DA5EA80}"/>
    <dgm:cxn modelId="{E21A1E22-E7F2-6246-85DD-805528813DFF}" type="presOf" srcId="{A67610F0-DEE3-6541-9EA0-CA30F01CF426}" destId="{92C2C233-5863-3845-8244-98247B204900}" srcOrd="0" destOrd="0" presId="urn:microsoft.com/office/officeart/2005/8/layout/radial2"/>
    <dgm:cxn modelId="{654AE53D-CC56-E34F-94FC-6365E5726EC9}" type="presOf" srcId="{5DAC96BC-7DC5-A745-AC2F-C4C73DEE57DC}" destId="{D0DA8C75-7F9F-B042-B478-EC036E920D65}" srcOrd="0" destOrd="0" presId="urn:microsoft.com/office/officeart/2005/8/layout/radial2"/>
    <dgm:cxn modelId="{FF0F2451-65BE-ED46-9541-3F805BB2D241}" type="presOf" srcId="{9162FEC5-1598-414D-B692-F62F7AAED4D8}" destId="{DFEEBA9C-0BF7-1745-8AEB-C91492BD2E3C}" srcOrd="0" destOrd="0" presId="urn:microsoft.com/office/officeart/2005/8/layout/radial2"/>
    <dgm:cxn modelId="{0481087A-56E7-1D4D-96E1-E44D9BA77876}" srcId="{DFACDD35-AB6B-FC4A-B977-81B50C840497}" destId="{5431F6E2-291F-6E40-9320-173532A117AA}" srcOrd="0" destOrd="0" parTransId="{5DAC96BC-7DC5-A745-AC2F-C4C73DEE57DC}" sibTransId="{FBC063A7-0831-C349-8260-5C7F65EDCA03}"/>
    <dgm:cxn modelId="{BC77957D-6BD7-E74A-8B8A-4E01791E0216}" type="presOf" srcId="{5431F6E2-291F-6E40-9320-173532A117AA}" destId="{6B3D0A2A-B224-F546-B824-BE197F11F91F}" srcOrd="0" destOrd="0" presId="urn:microsoft.com/office/officeart/2005/8/layout/radial2"/>
    <dgm:cxn modelId="{383D8AA1-C58D-1E4D-9A54-2A966DBA3D17}" srcId="{DFACDD35-AB6B-FC4A-B977-81B50C840497}" destId="{A67610F0-DEE3-6541-9EA0-CA30F01CF426}" srcOrd="1" destOrd="0" parTransId="{9AB61781-77C6-324A-B092-31C9EF4CC6D4}" sibTransId="{8AC82E20-6B1E-3C48-A3AD-CED403F16DBD}"/>
    <dgm:cxn modelId="{0FBBB1CB-818B-1849-914E-107DDD2D2A54}" type="presOf" srcId="{DFACDD35-AB6B-FC4A-B977-81B50C840497}" destId="{F2F189BC-B4D0-5248-9020-56D73D273251}" srcOrd="0" destOrd="0" presId="urn:microsoft.com/office/officeart/2005/8/layout/radial2"/>
    <dgm:cxn modelId="{2D27D7CC-182F-754F-9B64-913066B1E030}" type="presOf" srcId="{D763F4E9-5869-534B-8AA3-42C7BB7B18F5}" destId="{864F139F-5AE6-3842-8BFF-B1D6E496AA08}" srcOrd="0" destOrd="0" presId="urn:microsoft.com/office/officeart/2005/8/layout/radial2"/>
    <dgm:cxn modelId="{0B3396DE-28DF-BE45-B77E-6DE260A15D12}" type="presOf" srcId="{9AB61781-77C6-324A-B092-31C9EF4CC6D4}" destId="{2572C743-75B3-A74D-BF1B-0EF92A7C2458}" srcOrd="0" destOrd="0" presId="urn:microsoft.com/office/officeart/2005/8/layout/radial2"/>
    <dgm:cxn modelId="{FE742881-00D4-C143-8E93-5C1C890EC1F5}" type="presParOf" srcId="{F2F189BC-B4D0-5248-9020-56D73D273251}" destId="{22BC5678-3BD4-1740-A324-99966C71EA96}" srcOrd="0" destOrd="0" presId="urn:microsoft.com/office/officeart/2005/8/layout/radial2"/>
    <dgm:cxn modelId="{62054A81-1004-3041-9F87-0DB0E471C650}" type="presParOf" srcId="{22BC5678-3BD4-1740-A324-99966C71EA96}" destId="{8E6AA355-B300-3944-ABCA-AA900C7484F8}" srcOrd="0" destOrd="0" presId="urn:microsoft.com/office/officeart/2005/8/layout/radial2"/>
    <dgm:cxn modelId="{B45D1FD3-0F24-C249-8E86-9687718D070E}" type="presParOf" srcId="{8E6AA355-B300-3944-ABCA-AA900C7484F8}" destId="{E4B66D0B-E6E0-924A-BD9E-A347301A0C0E}" srcOrd="0" destOrd="0" presId="urn:microsoft.com/office/officeart/2005/8/layout/radial2"/>
    <dgm:cxn modelId="{A5108D94-03CF-8247-8284-25F20626C603}" type="presParOf" srcId="{8E6AA355-B300-3944-ABCA-AA900C7484F8}" destId="{445DC0F4-9D14-7D4A-94DA-E6ED4C855BA8}" srcOrd="1" destOrd="0" presId="urn:microsoft.com/office/officeart/2005/8/layout/radial2"/>
    <dgm:cxn modelId="{7492A086-1633-7A46-95A1-54F532F4070E}" type="presParOf" srcId="{22BC5678-3BD4-1740-A324-99966C71EA96}" destId="{D0DA8C75-7F9F-B042-B478-EC036E920D65}" srcOrd="1" destOrd="0" presId="urn:microsoft.com/office/officeart/2005/8/layout/radial2"/>
    <dgm:cxn modelId="{0BD446E4-CCF6-7446-8140-911E1BB0B512}" type="presParOf" srcId="{22BC5678-3BD4-1740-A324-99966C71EA96}" destId="{C2DD8C3C-1B45-154F-8823-E3F45FB0A269}" srcOrd="2" destOrd="0" presId="urn:microsoft.com/office/officeart/2005/8/layout/radial2"/>
    <dgm:cxn modelId="{04039CFC-1279-2740-9DB5-0824CE8C246F}" type="presParOf" srcId="{C2DD8C3C-1B45-154F-8823-E3F45FB0A269}" destId="{6B3D0A2A-B224-F546-B824-BE197F11F91F}" srcOrd="0" destOrd="0" presId="urn:microsoft.com/office/officeart/2005/8/layout/radial2"/>
    <dgm:cxn modelId="{E04B415C-2022-9443-BC35-DF0445045769}" type="presParOf" srcId="{C2DD8C3C-1B45-154F-8823-E3F45FB0A269}" destId="{711DA7E0-C5E3-D04D-B97E-7E022D1DBCD4}" srcOrd="1" destOrd="0" presId="urn:microsoft.com/office/officeart/2005/8/layout/radial2"/>
    <dgm:cxn modelId="{1823C661-CD69-8346-A90D-E7A6A6B76A00}" type="presParOf" srcId="{22BC5678-3BD4-1740-A324-99966C71EA96}" destId="{2572C743-75B3-A74D-BF1B-0EF92A7C2458}" srcOrd="3" destOrd="0" presId="urn:microsoft.com/office/officeart/2005/8/layout/radial2"/>
    <dgm:cxn modelId="{3257965D-BCA1-9643-8C1E-8E1BFB9A8392}" type="presParOf" srcId="{22BC5678-3BD4-1740-A324-99966C71EA96}" destId="{C9F3D4E8-16DD-E145-9F1A-13A625765A23}" srcOrd="4" destOrd="0" presId="urn:microsoft.com/office/officeart/2005/8/layout/radial2"/>
    <dgm:cxn modelId="{44AD7D93-4F06-3D4F-98F0-69DA2D3AC599}" type="presParOf" srcId="{C9F3D4E8-16DD-E145-9F1A-13A625765A23}" destId="{92C2C233-5863-3845-8244-98247B204900}" srcOrd="0" destOrd="0" presId="urn:microsoft.com/office/officeart/2005/8/layout/radial2"/>
    <dgm:cxn modelId="{12F59E65-896E-DB46-9DA0-34C447C0B6E6}" type="presParOf" srcId="{C9F3D4E8-16DD-E145-9F1A-13A625765A23}" destId="{130289B4-6B3F-0E4D-BFE0-189F053AEE84}" srcOrd="1" destOrd="0" presId="urn:microsoft.com/office/officeart/2005/8/layout/radial2"/>
    <dgm:cxn modelId="{1F9AF562-A13C-8E4F-963B-3D0AED13D77F}" type="presParOf" srcId="{22BC5678-3BD4-1740-A324-99966C71EA96}" destId="{864F139F-5AE6-3842-8BFF-B1D6E496AA08}" srcOrd="5" destOrd="0" presId="urn:microsoft.com/office/officeart/2005/8/layout/radial2"/>
    <dgm:cxn modelId="{0FF96992-F895-8D4C-B168-BA072FFA5484}" type="presParOf" srcId="{22BC5678-3BD4-1740-A324-99966C71EA96}" destId="{7C5CE0A5-AE51-5743-8522-DDB5084AC750}" srcOrd="6" destOrd="0" presId="urn:microsoft.com/office/officeart/2005/8/layout/radial2"/>
    <dgm:cxn modelId="{3785401D-A576-7942-8DE1-BE1B992C5074}" type="presParOf" srcId="{7C5CE0A5-AE51-5743-8522-DDB5084AC750}" destId="{DFEEBA9C-0BF7-1745-8AEB-C91492BD2E3C}" srcOrd="0" destOrd="0" presId="urn:microsoft.com/office/officeart/2005/8/layout/radial2"/>
    <dgm:cxn modelId="{CE87F4B7-2ECD-DD40-A46C-2A56FE93D733}" type="presParOf" srcId="{7C5CE0A5-AE51-5743-8522-DDB5084AC750}" destId="{8D519EA2-0355-CF40-8C2A-361B94C81DB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4BC95E-5DFC-4144-86F1-724452AF9158}" type="doc">
      <dgm:prSet loTypeId="urn:microsoft.com/office/officeart/2005/8/layout/defaul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AC8BAA-0D9E-984F-8E77-9AEC218B3074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R25</a:t>
          </a:r>
        </a:p>
      </dgm:t>
    </dgm:pt>
    <dgm:pt modelId="{D47477BE-7F78-6C40-84EC-ABB7BA2CAEE8}" type="parTrans" cxnId="{902BEC05-102B-664C-8982-46CBA4DCA6B7}">
      <dgm:prSet/>
      <dgm:spPr/>
      <dgm:t>
        <a:bodyPr/>
        <a:lstStyle/>
        <a:p>
          <a:endParaRPr lang="en-US"/>
        </a:p>
      </dgm:t>
    </dgm:pt>
    <dgm:pt modelId="{A0EF5395-F4DD-9341-8D63-94A3AB8B68BA}" type="sibTrans" cxnId="{902BEC05-102B-664C-8982-46CBA4DCA6B7}">
      <dgm:prSet/>
      <dgm:spPr/>
      <dgm:t>
        <a:bodyPr/>
        <a:lstStyle/>
        <a:p>
          <a:endParaRPr lang="en-US"/>
        </a:p>
      </dgm:t>
    </dgm:pt>
    <dgm:pt modelId="{AC2FD638-95DD-1D48-8415-32A6DCCF4EA1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Functional Fellowship</a:t>
          </a:r>
        </a:p>
      </dgm:t>
    </dgm:pt>
    <dgm:pt modelId="{112C719D-4601-E84C-B84C-9412940364CB}" type="parTrans" cxnId="{05CE8203-76AF-D34D-9C75-81CB0272B184}">
      <dgm:prSet/>
      <dgm:spPr/>
      <dgm:t>
        <a:bodyPr/>
        <a:lstStyle/>
        <a:p>
          <a:endParaRPr lang="en-US"/>
        </a:p>
      </dgm:t>
    </dgm:pt>
    <dgm:pt modelId="{7FB852DE-921D-F947-9CA3-1795076DD68D}" type="sibTrans" cxnId="{05CE8203-76AF-D34D-9C75-81CB0272B184}">
      <dgm:prSet/>
      <dgm:spPr/>
      <dgm:t>
        <a:bodyPr/>
        <a:lstStyle/>
        <a:p>
          <a:endParaRPr lang="en-US"/>
        </a:p>
      </dgm:t>
    </dgm:pt>
    <dgm:pt modelId="{1CDA37B5-024B-0B4A-BCA8-097A84ECC37A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MBA</a:t>
          </a:r>
        </a:p>
      </dgm:t>
    </dgm:pt>
    <dgm:pt modelId="{EA4A1279-7F9B-B54C-91DE-5630A5F078DA}" type="parTrans" cxnId="{6714AD6C-9548-5A4C-A92C-A48272B6D04C}">
      <dgm:prSet/>
      <dgm:spPr/>
      <dgm:t>
        <a:bodyPr/>
        <a:lstStyle/>
        <a:p>
          <a:endParaRPr lang="en-US"/>
        </a:p>
      </dgm:t>
    </dgm:pt>
    <dgm:pt modelId="{5DEF734D-9427-1945-9B83-4DCC2E645F46}" type="sibTrans" cxnId="{6714AD6C-9548-5A4C-A92C-A48272B6D04C}">
      <dgm:prSet/>
      <dgm:spPr/>
      <dgm:t>
        <a:bodyPr/>
        <a:lstStyle/>
        <a:p>
          <a:endParaRPr lang="en-US"/>
        </a:p>
      </dgm:t>
    </dgm:pt>
    <dgm:pt modelId="{1FED3123-8116-9242-AECF-4B54E0AF7AA6}" type="pres">
      <dgm:prSet presAssocID="{954BC95E-5DFC-4144-86F1-724452AF9158}" presName="diagram" presStyleCnt="0">
        <dgm:presLayoutVars>
          <dgm:dir/>
          <dgm:resizeHandles val="exact"/>
        </dgm:presLayoutVars>
      </dgm:prSet>
      <dgm:spPr/>
    </dgm:pt>
    <dgm:pt modelId="{1DB9D423-6304-1744-B03E-CBA7D2326170}" type="pres">
      <dgm:prSet presAssocID="{B8AC8BAA-0D9E-984F-8E77-9AEC218B3074}" presName="node" presStyleLbl="node1" presStyleIdx="0" presStyleCnt="3" custLinFactNeighborY="-64528">
        <dgm:presLayoutVars>
          <dgm:bulletEnabled val="1"/>
        </dgm:presLayoutVars>
      </dgm:prSet>
      <dgm:spPr/>
    </dgm:pt>
    <dgm:pt modelId="{4AA2179D-2A33-A54A-920D-11F723FD8807}" type="pres">
      <dgm:prSet presAssocID="{A0EF5395-F4DD-9341-8D63-94A3AB8B68BA}" presName="sibTrans" presStyleCnt="0"/>
      <dgm:spPr/>
    </dgm:pt>
    <dgm:pt modelId="{25C2F049-F1A0-FE45-8745-A9E5DACE1256}" type="pres">
      <dgm:prSet presAssocID="{AC2FD638-95DD-1D48-8415-32A6DCCF4EA1}" presName="node" presStyleLbl="node1" presStyleIdx="1" presStyleCnt="3" custLinFactNeighborY="71526">
        <dgm:presLayoutVars>
          <dgm:bulletEnabled val="1"/>
        </dgm:presLayoutVars>
      </dgm:prSet>
      <dgm:spPr/>
    </dgm:pt>
    <dgm:pt modelId="{1088368E-FD39-894C-8377-3E0447D56E2E}" type="pres">
      <dgm:prSet presAssocID="{7FB852DE-921D-F947-9CA3-1795076DD68D}" presName="sibTrans" presStyleCnt="0"/>
      <dgm:spPr/>
    </dgm:pt>
    <dgm:pt modelId="{8B725BAD-1DCD-6447-A6CB-D459B289522E}" type="pres">
      <dgm:prSet presAssocID="{1CDA37B5-024B-0B4A-BCA8-097A84ECC37A}" presName="node" presStyleLbl="node1" presStyleIdx="2" presStyleCnt="3" custLinFactY="81469" custLinFactNeighborY="100000">
        <dgm:presLayoutVars>
          <dgm:bulletEnabled val="1"/>
        </dgm:presLayoutVars>
      </dgm:prSet>
      <dgm:spPr/>
    </dgm:pt>
  </dgm:ptLst>
  <dgm:cxnLst>
    <dgm:cxn modelId="{05CE8203-76AF-D34D-9C75-81CB0272B184}" srcId="{954BC95E-5DFC-4144-86F1-724452AF9158}" destId="{AC2FD638-95DD-1D48-8415-32A6DCCF4EA1}" srcOrd="1" destOrd="0" parTransId="{112C719D-4601-E84C-B84C-9412940364CB}" sibTransId="{7FB852DE-921D-F947-9CA3-1795076DD68D}"/>
    <dgm:cxn modelId="{902BEC05-102B-664C-8982-46CBA4DCA6B7}" srcId="{954BC95E-5DFC-4144-86F1-724452AF9158}" destId="{B8AC8BAA-0D9E-984F-8E77-9AEC218B3074}" srcOrd="0" destOrd="0" parTransId="{D47477BE-7F78-6C40-84EC-ABB7BA2CAEE8}" sibTransId="{A0EF5395-F4DD-9341-8D63-94A3AB8B68BA}"/>
    <dgm:cxn modelId="{FCBD7454-07E0-A74A-9805-6635B72D6BF8}" type="presOf" srcId="{AC2FD638-95DD-1D48-8415-32A6DCCF4EA1}" destId="{25C2F049-F1A0-FE45-8745-A9E5DACE1256}" srcOrd="0" destOrd="0" presId="urn:microsoft.com/office/officeart/2005/8/layout/default"/>
    <dgm:cxn modelId="{6714AD6C-9548-5A4C-A92C-A48272B6D04C}" srcId="{954BC95E-5DFC-4144-86F1-724452AF9158}" destId="{1CDA37B5-024B-0B4A-BCA8-097A84ECC37A}" srcOrd="2" destOrd="0" parTransId="{EA4A1279-7F9B-B54C-91DE-5630A5F078DA}" sibTransId="{5DEF734D-9427-1945-9B83-4DCC2E645F46}"/>
    <dgm:cxn modelId="{B3364A81-3565-BD41-BD02-8BA524440EF6}" type="presOf" srcId="{B8AC8BAA-0D9E-984F-8E77-9AEC218B3074}" destId="{1DB9D423-6304-1744-B03E-CBA7D2326170}" srcOrd="0" destOrd="0" presId="urn:microsoft.com/office/officeart/2005/8/layout/default"/>
    <dgm:cxn modelId="{6B59BD88-3C48-744C-BB3C-5EDFE1A858CD}" type="presOf" srcId="{1CDA37B5-024B-0B4A-BCA8-097A84ECC37A}" destId="{8B725BAD-1DCD-6447-A6CB-D459B289522E}" srcOrd="0" destOrd="0" presId="urn:microsoft.com/office/officeart/2005/8/layout/default"/>
    <dgm:cxn modelId="{1FEF99ED-34AF-7D40-9F2A-05E19C2DEE41}" type="presOf" srcId="{954BC95E-5DFC-4144-86F1-724452AF9158}" destId="{1FED3123-8116-9242-AECF-4B54E0AF7AA6}" srcOrd="0" destOrd="0" presId="urn:microsoft.com/office/officeart/2005/8/layout/default"/>
    <dgm:cxn modelId="{679ADA10-878E-EC4B-A5CA-7A3577E900EB}" type="presParOf" srcId="{1FED3123-8116-9242-AECF-4B54E0AF7AA6}" destId="{1DB9D423-6304-1744-B03E-CBA7D2326170}" srcOrd="0" destOrd="0" presId="urn:microsoft.com/office/officeart/2005/8/layout/default"/>
    <dgm:cxn modelId="{6D729967-6B5A-9E43-884D-463A90EC8122}" type="presParOf" srcId="{1FED3123-8116-9242-AECF-4B54E0AF7AA6}" destId="{4AA2179D-2A33-A54A-920D-11F723FD8807}" srcOrd="1" destOrd="0" presId="urn:microsoft.com/office/officeart/2005/8/layout/default"/>
    <dgm:cxn modelId="{568DD879-C84B-8247-AC92-65A690CCA8BD}" type="presParOf" srcId="{1FED3123-8116-9242-AECF-4B54E0AF7AA6}" destId="{25C2F049-F1A0-FE45-8745-A9E5DACE1256}" srcOrd="2" destOrd="0" presId="urn:microsoft.com/office/officeart/2005/8/layout/default"/>
    <dgm:cxn modelId="{2D72965D-F769-3243-B43F-0DD0C0BF6FC4}" type="presParOf" srcId="{1FED3123-8116-9242-AECF-4B54E0AF7AA6}" destId="{1088368E-FD39-894C-8377-3E0447D56E2E}" srcOrd="3" destOrd="0" presId="urn:microsoft.com/office/officeart/2005/8/layout/default"/>
    <dgm:cxn modelId="{4B21674F-DA42-FD47-BCE2-358EB66F99BD}" type="presParOf" srcId="{1FED3123-8116-9242-AECF-4B54E0AF7AA6}" destId="{8B725BAD-1DCD-6447-A6CB-D459B289522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F9F493-6886-F44F-A354-638BA09B1EC5}" type="doc">
      <dgm:prSet loTypeId="urn:microsoft.com/office/officeart/2005/8/layout/defaul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31A08-8C46-E64B-B18B-EB21FB5B341D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PGY 7 Rotation</a:t>
          </a:r>
        </a:p>
      </dgm:t>
    </dgm:pt>
    <dgm:pt modelId="{48C466F4-6967-244C-819A-9B65F1AB7E3F}" type="parTrans" cxnId="{0E21212B-74A5-054E-9F4E-157146CACA51}">
      <dgm:prSet/>
      <dgm:spPr/>
      <dgm:t>
        <a:bodyPr/>
        <a:lstStyle/>
        <a:p>
          <a:endParaRPr lang="en-US"/>
        </a:p>
      </dgm:t>
    </dgm:pt>
    <dgm:pt modelId="{31CC640E-DA4D-3145-9DAA-2C5BFFDEE8EA}" type="sibTrans" cxnId="{0E21212B-74A5-054E-9F4E-157146CACA51}">
      <dgm:prSet/>
      <dgm:spPr/>
      <dgm:t>
        <a:bodyPr/>
        <a:lstStyle/>
        <a:p>
          <a:endParaRPr lang="en-US"/>
        </a:p>
      </dgm:t>
    </dgm:pt>
    <dgm:pt modelId="{733F8D64-4C5F-E945-BFB9-33FF7544E68A}">
      <dgm:prSet/>
      <dgm:spPr>
        <a:solidFill>
          <a:schemeClr val="accent2"/>
        </a:solidFill>
      </dgm:spPr>
      <dgm:t>
        <a:bodyPr/>
        <a:lstStyle/>
        <a:p>
          <a:r>
            <a:rPr lang="en-US"/>
            <a:t>Formerly an Independent Practice Rotation</a:t>
          </a:r>
        </a:p>
      </dgm:t>
    </dgm:pt>
    <dgm:pt modelId="{4D43BD3D-3992-064E-A015-8F960F7B236C}" type="parTrans" cxnId="{77D07AA6-F1C0-3D47-AEDD-4752E5F4AC08}">
      <dgm:prSet/>
      <dgm:spPr/>
      <dgm:t>
        <a:bodyPr/>
        <a:lstStyle/>
        <a:p>
          <a:endParaRPr lang="en-US"/>
        </a:p>
      </dgm:t>
    </dgm:pt>
    <dgm:pt modelId="{3492B0CE-1E9F-884E-A801-B1E65AD665BE}" type="sibTrans" cxnId="{77D07AA6-F1C0-3D47-AEDD-4752E5F4AC08}">
      <dgm:prSet/>
      <dgm:spPr/>
      <dgm:t>
        <a:bodyPr/>
        <a:lstStyle/>
        <a:p>
          <a:endParaRPr lang="en-US"/>
        </a:p>
      </dgm:t>
    </dgm:pt>
    <dgm:pt modelId="{B935327D-0C96-9149-A0FD-18E141D6AC9C}">
      <dgm:prSet/>
      <dgm:spPr>
        <a:solidFill>
          <a:schemeClr val="accent2"/>
        </a:solidFill>
      </dgm:spPr>
      <dgm:t>
        <a:bodyPr/>
        <a:lstStyle/>
        <a:p>
          <a:r>
            <a:rPr lang="en-US" b="1" dirty="0"/>
            <a:t>Supervised Independence</a:t>
          </a:r>
        </a:p>
      </dgm:t>
    </dgm:pt>
    <dgm:pt modelId="{F0F83AB8-AD99-4F40-9F98-8F9AF91CCED1}" type="parTrans" cxnId="{A150B611-2A3F-D747-A8C2-3C9C4512C3B9}">
      <dgm:prSet/>
      <dgm:spPr/>
      <dgm:t>
        <a:bodyPr/>
        <a:lstStyle/>
        <a:p>
          <a:endParaRPr lang="en-US"/>
        </a:p>
      </dgm:t>
    </dgm:pt>
    <dgm:pt modelId="{5F630B73-118A-EA4D-8C2A-2337048C26CB}" type="sibTrans" cxnId="{A150B611-2A3F-D747-A8C2-3C9C4512C3B9}">
      <dgm:prSet/>
      <dgm:spPr/>
      <dgm:t>
        <a:bodyPr/>
        <a:lstStyle/>
        <a:p>
          <a:endParaRPr lang="en-US"/>
        </a:p>
      </dgm:t>
    </dgm:pt>
    <dgm:pt modelId="{7F4AF5D9-2811-9343-9312-AB7AA2C72997}" type="pres">
      <dgm:prSet presAssocID="{1FF9F493-6886-F44F-A354-638BA09B1EC5}" presName="diagram" presStyleCnt="0">
        <dgm:presLayoutVars>
          <dgm:dir/>
          <dgm:resizeHandles val="exact"/>
        </dgm:presLayoutVars>
      </dgm:prSet>
      <dgm:spPr/>
    </dgm:pt>
    <dgm:pt modelId="{21249793-685D-CB45-9E3C-FEC9CD335B5D}" type="pres">
      <dgm:prSet presAssocID="{D4B31A08-8C46-E64B-B18B-EB21FB5B341D}" presName="node" presStyleLbl="node1" presStyleIdx="0" presStyleCnt="3">
        <dgm:presLayoutVars>
          <dgm:bulletEnabled val="1"/>
        </dgm:presLayoutVars>
      </dgm:prSet>
      <dgm:spPr/>
    </dgm:pt>
    <dgm:pt modelId="{065CF811-3F08-6D4B-B4BE-B34CF535D517}" type="pres">
      <dgm:prSet presAssocID="{31CC640E-DA4D-3145-9DAA-2C5BFFDEE8EA}" presName="sibTrans" presStyleCnt="0"/>
      <dgm:spPr/>
    </dgm:pt>
    <dgm:pt modelId="{F8BDE86E-80E6-BC49-9E4B-DDF65D2C2EB6}" type="pres">
      <dgm:prSet presAssocID="{733F8D64-4C5F-E945-BFB9-33FF7544E68A}" presName="node" presStyleLbl="node1" presStyleIdx="1" presStyleCnt="3">
        <dgm:presLayoutVars>
          <dgm:bulletEnabled val="1"/>
        </dgm:presLayoutVars>
      </dgm:prSet>
      <dgm:spPr/>
    </dgm:pt>
    <dgm:pt modelId="{8B3E2988-AE0C-5548-B859-735BD4746942}" type="pres">
      <dgm:prSet presAssocID="{3492B0CE-1E9F-884E-A801-B1E65AD665BE}" presName="sibTrans" presStyleCnt="0"/>
      <dgm:spPr/>
    </dgm:pt>
    <dgm:pt modelId="{36911B6C-5375-794C-AD1C-40472BAAA69E}" type="pres">
      <dgm:prSet presAssocID="{B935327D-0C96-9149-A0FD-18E141D6AC9C}" presName="node" presStyleLbl="node1" presStyleIdx="2" presStyleCnt="3">
        <dgm:presLayoutVars>
          <dgm:bulletEnabled val="1"/>
        </dgm:presLayoutVars>
      </dgm:prSet>
      <dgm:spPr/>
    </dgm:pt>
  </dgm:ptLst>
  <dgm:cxnLst>
    <dgm:cxn modelId="{A150B611-2A3F-D747-A8C2-3C9C4512C3B9}" srcId="{1FF9F493-6886-F44F-A354-638BA09B1EC5}" destId="{B935327D-0C96-9149-A0FD-18E141D6AC9C}" srcOrd="2" destOrd="0" parTransId="{F0F83AB8-AD99-4F40-9F98-8F9AF91CCED1}" sibTransId="{5F630B73-118A-EA4D-8C2A-2337048C26CB}"/>
    <dgm:cxn modelId="{0E21212B-74A5-054E-9F4E-157146CACA51}" srcId="{1FF9F493-6886-F44F-A354-638BA09B1EC5}" destId="{D4B31A08-8C46-E64B-B18B-EB21FB5B341D}" srcOrd="0" destOrd="0" parTransId="{48C466F4-6967-244C-819A-9B65F1AB7E3F}" sibTransId="{31CC640E-DA4D-3145-9DAA-2C5BFFDEE8EA}"/>
    <dgm:cxn modelId="{F624F153-2FA0-0B4D-ACFD-BB0BE53F92CE}" type="presOf" srcId="{1FF9F493-6886-F44F-A354-638BA09B1EC5}" destId="{7F4AF5D9-2811-9343-9312-AB7AA2C72997}" srcOrd="0" destOrd="0" presId="urn:microsoft.com/office/officeart/2005/8/layout/default"/>
    <dgm:cxn modelId="{77D07AA6-F1C0-3D47-AEDD-4752E5F4AC08}" srcId="{1FF9F493-6886-F44F-A354-638BA09B1EC5}" destId="{733F8D64-4C5F-E945-BFB9-33FF7544E68A}" srcOrd="1" destOrd="0" parTransId="{4D43BD3D-3992-064E-A015-8F960F7B236C}" sibTransId="{3492B0CE-1E9F-884E-A801-B1E65AD665BE}"/>
    <dgm:cxn modelId="{7C9D6BB1-2F45-B440-8FB9-1562B4524051}" type="presOf" srcId="{733F8D64-4C5F-E945-BFB9-33FF7544E68A}" destId="{F8BDE86E-80E6-BC49-9E4B-DDF65D2C2EB6}" srcOrd="0" destOrd="0" presId="urn:microsoft.com/office/officeart/2005/8/layout/default"/>
    <dgm:cxn modelId="{99ADEFB2-A3D2-334D-83EB-83F4DA5376EC}" type="presOf" srcId="{D4B31A08-8C46-E64B-B18B-EB21FB5B341D}" destId="{21249793-685D-CB45-9E3C-FEC9CD335B5D}" srcOrd="0" destOrd="0" presId="urn:microsoft.com/office/officeart/2005/8/layout/default"/>
    <dgm:cxn modelId="{9BEC7CE8-B370-6F4E-B02F-8E7D57B2C85C}" type="presOf" srcId="{B935327D-0C96-9149-A0FD-18E141D6AC9C}" destId="{36911B6C-5375-794C-AD1C-40472BAAA69E}" srcOrd="0" destOrd="0" presId="urn:microsoft.com/office/officeart/2005/8/layout/default"/>
    <dgm:cxn modelId="{822858EB-3A94-E347-9B8E-119BC61CC32B}" type="presParOf" srcId="{7F4AF5D9-2811-9343-9312-AB7AA2C72997}" destId="{21249793-685D-CB45-9E3C-FEC9CD335B5D}" srcOrd="0" destOrd="0" presId="urn:microsoft.com/office/officeart/2005/8/layout/default"/>
    <dgm:cxn modelId="{B8E4D287-CDD0-994F-9435-2752E0DF9DF0}" type="presParOf" srcId="{7F4AF5D9-2811-9343-9312-AB7AA2C72997}" destId="{065CF811-3F08-6D4B-B4BE-B34CF535D517}" srcOrd="1" destOrd="0" presId="urn:microsoft.com/office/officeart/2005/8/layout/default"/>
    <dgm:cxn modelId="{57E045B0-4655-AB4C-B015-3591019D28D3}" type="presParOf" srcId="{7F4AF5D9-2811-9343-9312-AB7AA2C72997}" destId="{F8BDE86E-80E6-BC49-9E4B-DDF65D2C2EB6}" srcOrd="2" destOrd="0" presId="urn:microsoft.com/office/officeart/2005/8/layout/default"/>
    <dgm:cxn modelId="{711C1BEC-DCE6-0642-9235-12C8042B074B}" type="presParOf" srcId="{7F4AF5D9-2811-9343-9312-AB7AA2C72997}" destId="{8B3E2988-AE0C-5548-B859-735BD4746942}" srcOrd="3" destOrd="0" presId="urn:microsoft.com/office/officeart/2005/8/layout/default"/>
    <dgm:cxn modelId="{B2B44015-C2AC-2F41-A7E7-FEE18C8D70E2}" type="presParOf" srcId="{7F4AF5D9-2811-9343-9312-AB7AA2C72997}" destId="{36911B6C-5375-794C-AD1C-40472BAAA69E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BC36AE-8A50-474F-9E99-ABD185D06B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55A0D6-903D-2146-BBD9-5674C31D8755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38% Female</a:t>
          </a:r>
        </a:p>
      </dgm:t>
    </dgm:pt>
    <dgm:pt modelId="{A6FE5937-12B6-4E49-A920-DBA834066737}" type="parTrans" cxnId="{C8A4A292-23EC-BC4E-87CD-702028D54240}">
      <dgm:prSet/>
      <dgm:spPr/>
      <dgm:t>
        <a:bodyPr/>
        <a:lstStyle/>
        <a:p>
          <a:endParaRPr lang="en-US"/>
        </a:p>
      </dgm:t>
    </dgm:pt>
    <dgm:pt modelId="{EC7D0754-5FA0-1741-B333-1DF09F428C1F}" type="sibTrans" cxnId="{C8A4A292-23EC-BC4E-87CD-702028D54240}">
      <dgm:prSet/>
      <dgm:spPr/>
      <dgm:t>
        <a:bodyPr/>
        <a:lstStyle/>
        <a:p>
          <a:endParaRPr lang="en-US"/>
        </a:p>
      </dgm:t>
    </dgm:pt>
    <dgm:pt modelId="{FE7F838C-63B6-EB4D-8415-B7575D32E45E}">
      <dgm:prSet/>
      <dgm:spPr>
        <a:solidFill>
          <a:schemeClr val="accent2"/>
        </a:solidFill>
      </dgm:spPr>
      <dgm:t>
        <a:bodyPr/>
        <a:lstStyle/>
        <a:p>
          <a:r>
            <a:rPr lang="en-US"/>
            <a:t>45% Minority </a:t>
          </a:r>
        </a:p>
      </dgm:t>
    </dgm:pt>
    <dgm:pt modelId="{4D54449F-2349-5A4B-8132-E6BDAC303A4A}" type="parTrans" cxnId="{2715DBCB-4427-CA4B-B95B-5385C6D66390}">
      <dgm:prSet/>
      <dgm:spPr/>
      <dgm:t>
        <a:bodyPr/>
        <a:lstStyle/>
        <a:p>
          <a:endParaRPr lang="en-US"/>
        </a:p>
      </dgm:t>
    </dgm:pt>
    <dgm:pt modelId="{9A7E48B9-F18F-8E43-ADF7-C6190CF3643E}" type="sibTrans" cxnId="{2715DBCB-4427-CA4B-B95B-5385C6D66390}">
      <dgm:prSet/>
      <dgm:spPr/>
      <dgm:t>
        <a:bodyPr/>
        <a:lstStyle/>
        <a:p>
          <a:endParaRPr lang="en-US"/>
        </a:p>
      </dgm:t>
    </dgm:pt>
    <dgm:pt modelId="{62D6AB60-7327-4544-BF8E-79F08C694A58}">
      <dgm:prSet/>
      <dgm:spPr>
        <a:solidFill>
          <a:schemeClr val="accent2"/>
        </a:solidFill>
      </dgm:spPr>
      <dgm:t>
        <a:bodyPr/>
        <a:lstStyle/>
        <a:p>
          <a:r>
            <a:rPr lang="en-US"/>
            <a:t>82% from outside Florida</a:t>
          </a:r>
        </a:p>
      </dgm:t>
    </dgm:pt>
    <dgm:pt modelId="{9986662D-535C-E441-AF6C-16EC1F1C5819}" type="parTrans" cxnId="{02DCB314-BF7C-464F-B7B6-6229844187AD}">
      <dgm:prSet/>
      <dgm:spPr/>
      <dgm:t>
        <a:bodyPr/>
        <a:lstStyle/>
        <a:p>
          <a:endParaRPr lang="en-US"/>
        </a:p>
      </dgm:t>
    </dgm:pt>
    <dgm:pt modelId="{AF154705-8B91-644C-968D-FBBBC224A20F}" type="sibTrans" cxnId="{02DCB314-BF7C-464F-B7B6-6229844187AD}">
      <dgm:prSet/>
      <dgm:spPr/>
      <dgm:t>
        <a:bodyPr/>
        <a:lstStyle/>
        <a:p>
          <a:endParaRPr lang="en-US"/>
        </a:p>
      </dgm:t>
    </dgm:pt>
    <dgm:pt modelId="{DD793C0D-061D-DD4A-A7E5-09C54D2FE97E}">
      <dgm:prSet/>
      <dgm:spPr>
        <a:solidFill>
          <a:schemeClr val="accent2"/>
        </a:solidFill>
      </dgm:spPr>
      <dgm:t>
        <a:bodyPr/>
        <a:lstStyle/>
        <a:p>
          <a:r>
            <a:rPr lang="en-US"/>
            <a:t>5 residents have 9 children </a:t>
          </a:r>
        </a:p>
      </dgm:t>
    </dgm:pt>
    <dgm:pt modelId="{16D63DCF-4DB5-754E-BE97-BDA76C36E679}" type="parTrans" cxnId="{D7E955F0-8254-FC41-B9FF-6C8DC0AC3C7C}">
      <dgm:prSet/>
      <dgm:spPr/>
      <dgm:t>
        <a:bodyPr/>
        <a:lstStyle/>
        <a:p>
          <a:endParaRPr lang="en-US"/>
        </a:p>
      </dgm:t>
    </dgm:pt>
    <dgm:pt modelId="{0917D89F-664B-8E4B-8BFD-5187ABBA0991}" type="sibTrans" cxnId="{D7E955F0-8254-FC41-B9FF-6C8DC0AC3C7C}">
      <dgm:prSet/>
      <dgm:spPr/>
      <dgm:t>
        <a:bodyPr/>
        <a:lstStyle/>
        <a:p>
          <a:endParaRPr lang="en-US"/>
        </a:p>
      </dgm:t>
    </dgm:pt>
    <dgm:pt modelId="{7BB852FD-42BF-444E-94D8-7266A05C6F82}">
      <dgm:prSet/>
      <dgm:spPr>
        <a:solidFill>
          <a:schemeClr val="accent2"/>
        </a:solidFill>
      </dgm:spPr>
      <dgm:t>
        <a:bodyPr/>
        <a:lstStyle/>
        <a:p>
          <a:r>
            <a:rPr lang="en-US"/>
            <a:t>&gt;50% residents have pets</a:t>
          </a:r>
        </a:p>
      </dgm:t>
    </dgm:pt>
    <dgm:pt modelId="{A9276C50-D5A0-E144-965F-40A73B50BD8B}" type="parTrans" cxnId="{894F4CDD-0C7A-E94C-86C6-5E47BFF8F20D}">
      <dgm:prSet/>
      <dgm:spPr/>
      <dgm:t>
        <a:bodyPr/>
        <a:lstStyle/>
        <a:p>
          <a:endParaRPr lang="en-US"/>
        </a:p>
      </dgm:t>
    </dgm:pt>
    <dgm:pt modelId="{4CC46531-70DF-5648-83AC-636D738E308E}" type="sibTrans" cxnId="{894F4CDD-0C7A-E94C-86C6-5E47BFF8F20D}">
      <dgm:prSet/>
      <dgm:spPr/>
      <dgm:t>
        <a:bodyPr/>
        <a:lstStyle/>
        <a:p>
          <a:endParaRPr lang="en-US"/>
        </a:p>
      </dgm:t>
    </dgm:pt>
    <dgm:pt modelId="{53DB99F0-2C73-404F-A107-5A2941788AC6}" type="pres">
      <dgm:prSet presAssocID="{0DBC36AE-8A50-474F-9E99-ABD185D06B5D}" presName="linear" presStyleCnt="0">
        <dgm:presLayoutVars>
          <dgm:animLvl val="lvl"/>
          <dgm:resizeHandles val="exact"/>
        </dgm:presLayoutVars>
      </dgm:prSet>
      <dgm:spPr/>
    </dgm:pt>
    <dgm:pt modelId="{CC828EB8-74CE-B543-AB6C-FF27FDCF2977}" type="pres">
      <dgm:prSet presAssocID="{DA55A0D6-903D-2146-BBD9-5674C31D875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BD1468D-246E-6D47-8D41-93437DBCE786}" type="pres">
      <dgm:prSet presAssocID="{EC7D0754-5FA0-1741-B333-1DF09F428C1F}" presName="spacer" presStyleCnt="0"/>
      <dgm:spPr/>
    </dgm:pt>
    <dgm:pt modelId="{00A97497-2767-614B-8341-10BC4168C4AD}" type="pres">
      <dgm:prSet presAssocID="{FE7F838C-63B6-EB4D-8415-B7575D32E45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105785A-DDD0-CF48-852F-51F105B2437B}" type="pres">
      <dgm:prSet presAssocID="{9A7E48B9-F18F-8E43-ADF7-C6190CF3643E}" presName="spacer" presStyleCnt="0"/>
      <dgm:spPr/>
    </dgm:pt>
    <dgm:pt modelId="{C9E95604-3E51-EC40-8770-FB4AFACB2E4A}" type="pres">
      <dgm:prSet presAssocID="{62D6AB60-7327-4544-BF8E-79F08C694A5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09746D7-3769-164D-A4DE-A9BCD95D9623}" type="pres">
      <dgm:prSet presAssocID="{AF154705-8B91-644C-968D-FBBBC224A20F}" presName="spacer" presStyleCnt="0"/>
      <dgm:spPr/>
    </dgm:pt>
    <dgm:pt modelId="{E3B4007A-4497-204F-B98C-FB274E366433}" type="pres">
      <dgm:prSet presAssocID="{DD793C0D-061D-DD4A-A7E5-09C54D2FE97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1A64385-3FF4-2341-8803-96AFA528348F}" type="pres">
      <dgm:prSet presAssocID="{0917D89F-664B-8E4B-8BFD-5187ABBA0991}" presName="spacer" presStyleCnt="0"/>
      <dgm:spPr/>
    </dgm:pt>
    <dgm:pt modelId="{252365C0-0089-C344-B6F2-1F1A027E6329}" type="pres">
      <dgm:prSet presAssocID="{7BB852FD-42BF-444E-94D8-7266A05C6F8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2DCB314-BF7C-464F-B7B6-6229844187AD}" srcId="{0DBC36AE-8A50-474F-9E99-ABD185D06B5D}" destId="{62D6AB60-7327-4544-BF8E-79F08C694A58}" srcOrd="2" destOrd="0" parTransId="{9986662D-535C-E441-AF6C-16EC1F1C5819}" sibTransId="{AF154705-8B91-644C-968D-FBBBC224A20F}"/>
    <dgm:cxn modelId="{9CDD232C-EDE4-8D41-8E4A-025F50B5D8B1}" type="presOf" srcId="{62D6AB60-7327-4544-BF8E-79F08C694A58}" destId="{C9E95604-3E51-EC40-8770-FB4AFACB2E4A}" srcOrd="0" destOrd="0" presId="urn:microsoft.com/office/officeart/2005/8/layout/vList2"/>
    <dgm:cxn modelId="{DA78A44B-6B0C-504A-A57D-613BC5538800}" type="presOf" srcId="{DA55A0D6-903D-2146-BBD9-5674C31D8755}" destId="{CC828EB8-74CE-B543-AB6C-FF27FDCF2977}" srcOrd="0" destOrd="0" presId="urn:microsoft.com/office/officeart/2005/8/layout/vList2"/>
    <dgm:cxn modelId="{2C8FC753-108B-2644-84AD-0A293820E06F}" type="presOf" srcId="{7BB852FD-42BF-444E-94D8-7266A05C6F82}" destId="{252365C0-0089-C344-B6F2-1F1A027E6329}" srcOrd="0" destOrd="0" presId="urn:microsoft.com/office/officeart/2005/8/layout/vList2"/>
    <dgm:cxn modelId="{50A2F86A-3714-AB48-9AA4-53FB62B422B8}" type="presOf" srcId="{DD793C0D-061D-DD4A-A7E5-09C54D2FE97E}" destId="{E3B4007A-4497-204F-B98C-FB274E366433}" srcOrd="0" destOrd="0" presId="urn:microsoft.com/office/officeart/2005/8/layout/vList2"/>
    <dgm:cxn modelId="{A6E5B291-93FB-AD4F-8EF4-4F4778BA6A73}" type="presOf" srcId="{FE7F838C-63B6-EB4D-8415-B7575D32E45E}" destId="{00A97497-2767-614B-8341-10BC4168C4AD}" srcOrd="0" destOrd="0" presId="urn:microsoft.com/office/officeart/2005/8/layout/vList2"/>
    <dgm:cxn modelId="{C8A4A292-23EC-BC4E-87CD-702028D54240}" srcId="{0DBC36AE-8A50-474F-9E99-ABD185D06B5D}" destId="{DA55A0D6-903D-2146-BBD9-5674C31D8755}" srcOrd="0" destOrd="0" parTransId="{A6FE5937-12B6-4E49-A920-DBA834066737}" sibTransId="{EC7D0754-5FA0-1741-B333-1DF09F428C1F}"/>
    <dgm:cxn modelId="{1D12729C-E6EB-C940-94C5-066EB06111D7}" type="presOf" srcId="{0DBC36AE-8A50-474F-9E99-ABD185D06B5D}" destId="{53DB99F0-2C73-404F-A107-5A2941788AC6}" srcOrd="0" destOrd="0" presId="urn:microsoft.com/office/officeart/2005/8/layout/vList2"/>
    <dgm:cxn modelId="{2715DBCB-4427-CA4B-B95B-5385C6D66390}" srcId="{0DBC36AE-8A50-474F-9E99-ABD185D06B5D}" destId="{FE7F838C-63B6-EB4D-8415-B7575D32E45E}" srcOrd="1" destOrd="0" parTransId="{4D54449F-2349-5A4B-8132-E6BDAC303A4A}" sibTransId="{9A7E48B9-F18F-8E43-ADF7-C6190CF3643E}"/>
    <dgm:cxn modelId="{894F4CDD-0C7A-E94C-86C6-5E47BFF8F20D}" srcId="{0DBC36AE-8A50-474F-9E99-ABD185D06B5D}" destId="{7BB852FD-42BF-444E-94D8-7266A05C6F82}" srcOrd="4" destOrd="0" parTransId="{A9276C50-D5A0-E144-965F-40A73B50BD8B}" sibTransId="{4CC46531-70DF-5648-83AC-636D738E308E}"/>
    <dgm:cxn modelId="{D7E955F0-8254-FC41-B9FF-6C8DC0AC3C7C}" srcId="{0DBC36AE-8A50-474F-9E99-ABD185D06B5D}" destId="{DD793C0D-061D-DD4A-A7E5-09C54D2FE97E}" srcOrd="3" destOrd="0" parTransId="{16D63DCF-4DB5-754E-BE97-BDA76C36E679}" sibTransId="{0917D89F-664B-8E4B-8BFD-5187ABBA0991}"/>
    <dgm:cxn modelId="{6A8AAEB5-B469-7B4A-A09E-6F1121E05E64}" type="presParOf" srcId="{53DB99F0-2C73-404F-A107-5A2941788AC6}" destId="{CC828EB8-74CE-B543-AB6C-FF27FDCF2977}" srcOrd="0" destOrd="0" presId="urn:microsoft.com/office/officeart/2005/8/layout/vList2"/>
    <dgm:cxn modelId="{16A12541-888C-2241-9BCB-732639D69DE6}" type="presParOf" srcId="{53DB99F0-2C73-404F-A107-5A2941788AC6}" destId="{8BD1468D-246E-6D47-8D41-93437DBCE786}" srcOrd="1" destOrd="0" presId="urn:microsoft.com/office/officeart/2005/8/layout/vList2"/>
    <dgm:cxn modelId="{4131D335-0EE5-F544-BBCA-0FE534BAAF45}" type="presParOf" srcId="{53DB99F0-2C73-404F-A107-5A2941788AC6}" destId="{00A97497-2767-614B-8341-10BC4168C4AD}" srcOrd="2" destOrd="0" presId="urn:microsoft.com/office/officeart/2005/8/layout/vList2"/>
    <dgm:cxn modelId="{7991CF97-3AD9-1B4E-A87B-8D5DB02E7881}" type="presParOf" srcId="{53DB99F0-2C73-404F-A107-5A2941788AC6}" destId="{8105785A-DDD0-CF48-852F-51F105B2437B}" srcOrd="3" destOrd="0" presId="urn:microsoft.com/office/officeart/2005/8/layout/vList2"/>
    <dgm:cxn modelId="{6DA80449-02D8-DB46-A537-592F2AD5C341}" type="presParOf" srcId="{53DB99F0-2C73-404F-A107-5A2941788AC6}" destId="{C9E95604-3E51-EC40-8770-FB4AFACB2E4A}" srcOrd="4" destOrd="0" presId="urn:microsoft.com/office/officeart/2005/8/layout/vList2"/>
    <dgm:cxn modelId="{94ADB8DC-2197-2B46-9552-01EDB4013639}" type="presParOf" srcId="{53DB99F0-2C73-404F-A107-5A2941788AC6}" destId="{209746D7-3769-164D-A4DE-A9BCD95D9623}" srcOrd="5" destOrd="0" presId="urn:microsoft.com/office/officeart/2005/8/layout/vList2"/>
    <dgm:cxn modelId="{E356CED0-BE73-0547-AA90-B1C27F4C078E}" type="presParOf" srcId="{53DB99F0-2C73-404F-A107-5A2941788AC6}" destId="{E3B4007A-4497-204F-B98C-FB274E366433}" srcOrd="6" destOrd="0" presId="urn:microsoft.com/office/officeart/2005/8/layout/vList2"/>
    <dgm:cxn modelId="{3C0DB186-C1E5-3444-A2B5-6769496085A0}" type="presParOf" srcId="{53DB99F0-2C73-404F-A107-5A2941788AC6}" destId="{B1A64385-3FF4-2341-8803-96AFA528348F}" srcOrd="7" destOrd="0" presId="urn:microsoft.com/office/officeart/2005/8/layout/vList2"/>
    <dgm:cxn modelId="{50555771-0AC7-DD4E-9C9A-BB3DB58E7DA7}" type="presParOf" srcId="{53DB99F0-2C73-404F-A107-5A2941788AC6}" destId="{252365C0-0089-C344-B6F2-1F1A027E63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028566-8D92-D643-8A3D-ABFBF2868B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13712E-4EEF-6F46-9BA6-4F10F6D954A1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Balanced, Supportive Program</a:t>
          </a:r>
        </a:p>
      </dgm:t>
    </dgm:pt>
    <dgm:pt modelId="{FE279E25-B99C-6349-9AD8-A7CDFBBED731}" type="parTrans" cxnId="{2B35F970-EF3A-8148-ACE3-02F6974D64C9}">
      <dgm:prSet/>
      <dgm:spPr/>
      <dgm:t>
        <a:bodyPr/>
        <a:lstStyle/>
        <a:p>
          <a:endParaRPr lang="en-US"/>
        </a:p>
      </dgm:t>
    </dgm:pt>
    <dgm:pt modelId="{565BBE5E-86BC-654B-902A-FB419FB691E3}" type="sibTrans" cxnId="{2B35F970-EF3A-8148-ACE3-02F6974D64C9}">
      <dgm:prSet/>
      <dgm:spPr/>
      <dgm:t>
        <a:bodyPr/>
        <a:lstStyle/>
        <a:p>
          <a:endParaRPr lang="en-US"/>
        </a:p>
      </dgm:t>
    </dgm:pt>
    <dgm:pt modelId="{5C92F8C5-DB04-1D4E-9CDC-35746096FED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Diverse group of Residents</a:t>
          </a:r>
        </a:p>
      </dgm:t>
    </dgm:pt>
    <dgm:pt modelId="{97B01473-334F-5C49-96B9-9EE6D9C5906F}" type="parTrans" cxnId="{CDEF168C-EBF5-DD45-B50B-A9B8A48BBD03}">
      <dgm:prSet/>
      <dgm:spPr/>
      <dgm:t>
        <a:bodyPr/>
        <a:lstStyle/>
        <a:p>
          <a:endParaRPr lang="en-US"/>
        </a:p>
      </dgm:t>
    </dgm:pt>
    <dgm:pt modelId="{259D1F28-0FC5-3A48-90DB-7070DD520A48}" type="sibTrans" cxnId="{CDEF168C-EBF5-DD45-B50B-A9B8A48BBD03}">
      <dgm:prSet/>
      <dgm:spPr/>
      <dgm:t>
        <a:bodyPr/>
        <a:lstStyle/>
        <a:p>
          <a:endParaRPr lang="en-US"/>
        </a:p>
      </dgm:t>
    </dgm:pt>
    <dgm:pt modelId="{4923293D-A646-3A40-BA18-DDE46EA07D95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We love living in GNV!</a:t>
          </a:r>
        </a:p>
      </dgm:t>
    </dgm:pt>
    <dgm:pt modelId="{EB1E1E80-24F6-8842-AA86-9DCE5B6AEEE7}" type="parTrans" cxnId="{56C54DF3-F552-4C4B-816F-4DFFBC885F91}">
      <dgm:prSet/>
      <dgm:spPr/>
      <dgm:t>
        <a:bodyPr/>
        <a:lstStyle/>
        <a:p>
          <a:endParaRPr lang="en-US"/>
        </a:p>
      </dgm:t>
    </dgm:pt>
    <dgm:pt modelId="{6B79AF0A-9BC6-8148-974C-C819B7162DF1}" type="sibTrans" cxnId="{56C54DF3-F552-4C4B-816F-4DFFBC885F91}">
      <dgm:prSet/>
      <dgm:spPr/>
      <dgm:t>
        <a:bodyPr/>
        <a:lstStyle/>
        <a:p>
          <a:endParaRPr lang="en-US"/>
        </a:p>
      </dgm:t>
    </dgm:pt>
    <dgm:pt modelId="{226EE056-8403-6C4A-82BD-A0FFFBF72D4F}" type="pres">
      <dgm:prSet presAssocID="{85028566-8D92-D643-8A3D-ABFBF2868BAA}" presName="linear" presStyleCnt="0">
        <dgm:presLayoutVars>
          <dgm:animLvl val="lvl"/>
          <dgm:resizeHandles val="exact"/>
        </dgm:presLayoutVars>
      </dgm:prSet>
      <dgm:spPr/>
    </dgm:pt>
    <dgm:pt modelId="{764FAFCB-F390-3548-954D-43589F254D8E}" type="pres">
      <dgm:prSet presAssocID="{7D13712E-4EEF-6F46-9BA6-4F10F6D954A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BB4C34-6A78-8845-9466-C17F6B8B1818}" type="pres">
      <dgm:prSet presAssocID="{565BBE5E-86BC-654B-902A-FB419FB691E3}" presName="spacer" presStyleCnt="0"/>
      <dgm:spPr/>
    </dgm:pt>
    <dgm:pt modelId="{9C98124C-C987-C940-896A-E59F495680DD}" type="pres">
      <dgm:prSet presAssocID="{5C92F8C5-DB04-1D4E-9CDC-35746096FED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E29DD44-191F-A943-818E-88C992A98779}" type="pres">
      <dgm:prSet presAssocID="{259D1F28-0FC5-3A48-90DB-7070DD520A48}" presName="spacer" presStyleCnt="0"/>
      <dgm:spPr/>
    </dgm:pt>
    <dgm:pt modelId="{2D639F41-A1C0-F842-BD11-12BCD152C2C2}" type="pres">
      <dgm:prSet presAssocID="{4923293D-A646-3A40-BA18-DDE46EA07D9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5115365-24C0-6348-BB37-8B03421A2C8D}" type="presOf" srcId="{4923293D-A646-3A40-BA18-DDE46EA07D95}" destId="{2D639F41-A1C0-F842-BD11-12BCD152C2C2}" srcOrd="0" destOrd="0" presId="urn:microsoft.com/office/officeart/2005/8/layout/vList2"/>
    <dgm:cxn modelId="{2B35F970-EF3A-8148-ACE3-02F6974D64C9}" srcId="{85028566-8D92-D643-8A3D-ABFBF2868BAA}" destId="{7D13712E-4EEF-6F46-9BA6-4F10F6D954A1}" srcOrd="0" destOrd="0" parTransId="{FE279E25-B99C-6349-9AD8-A7CDFBBED731}" sibTransId="{565BBE5E-86BC-654B-902A-FB419FB691E3}"/>
    <dgm:cxn modelId="{385F5485-3926-AC43-B373-753522DBA775}" type="presOf" srcId="{5C92F8C5-DB04-1D4E-9CDC-35746096FED6}" destId="{9C98124C-C987-C940-896A-E59F495680DD}" srcOrd="0" destOrd="0" presId="urn:microsoft.com/office/officeart/2005/8/layout/vList2"/>
    <dgm:cxn modelId="{CDEF168C-EBF5-DD45-B50B-A9B8A48BBD03}" srcId="{85028566-8D92-D643-8A3D-ABFBF2868BAA}" destId="{5C92F8C5-DB04-1D4E-9CDC-35746096FED6}" srcOrd="1" destOrd="0" parTransId="{97B01473-334F-5C49-96B9-9EE6D9C5906F}" sibTransId="{259D1F28-0FC5-3A48-90DB-7070DD520A48}"/>
    <dgm:cxn modelId="{D15F81E0-FAB9-3743-A4E1-41EDF39D737A}" type="presOf" srcId="{7D13712E-4EEF-6F46-9BA6-4F10F6D954A1}" destId="{764FAFCB-F390-3548-954D-43589F254D8E}" srcOrd="0" destOrd="0" presId="urn:microsoft.com/office/officeart/2005/8/layout/vList2"/>
    <dgm:cxn modelId="{F290C6E1-BA40-C545-BEB6-3FB50BB79B36}" type="presOf" srcId="{85028566-8D92-D643-8A3D-ABFBF2868BAA}" destId="{226EE056-8403-6C4A-82BD-A0FFFBF72D4F}" srcOrd="0" destOrd="0" presId="urn:microsoft.com/office/officeart/2005/8/layout/vList2"/>
    <dgm:cxn modelId="{56C54DF3-F552-4C4B-816F-4DFFBC885F91}" srcId="{85028566-8D92-D643-8A3D-ABFBF2868BAA}" destId="{4923293D-A646-3A40-BA18-DDE46EA07D95}" srcOrd="2" destOrd="0" parTransId="{EB1E1E80-24F6-8842-AA86-9DCE5B6AEEE7}" sibTransId="{6B79AF0A-9BC6-8148-974C-C819B7162DF1}"/>
    <dgm:cxn modelId="{45A63167-B5AA-764E-92CD-476D3E1C6267}" type="presParOf" srcId="{226EE056-8403-6C4A-82BD-A0FFFBF72D4F}" destId="{764FAFCB-F390-3548-954D-43589F254D8E}" srcOrd="0" destOrd="0" presId="urn:microsoft.com/office/officeart/2005/8/layout/vList2"/>
    <dgm:cxn modelId="{209A1331-198A-754C-BB07-3481FCF1AD72}" type="presParOf" srcId="{226EE056-8403-6C4A-82BD-A0FFFBF72D4F}" destId="{5EBB4C34-6A78-8845-9466-C17F6B8B1818}" srcOrd="1" destOrd="0" presId="urn:microsoft.com/office/officeart/2005/8/layout/vList2"/>
    <dgm:cxn modelId="{89727569-5183-3541-9350-6BA08C029C66}" type="presParOf" srcId="{226EE056-8403-6C4A-82BD-A0FFFBF72D4F}" destId="{9C98124C-C987-C940-896A-E59F495680DD}" srcOrd="2" destOrd="0" presId="urn:microsoft.com/office/officeart/2005/8/layout/vList2"/>
    <dgm:cxn modelId="{AC0D93FF-1CF3-ED43-9DB5-D168937803A7}" type="presParOf" srcId="{226EE056-8403-6C4A-82BD-A0FFFBF72D4F}" destId="{3E29DD44-191F-A943-818E-88C992A98779}" srcOrd="3" destOrd="0" presId="urn:microsoft.com/office/officeart/2005/8/layout/vList2"/>
    <dgm:cxn modelId="{EB3548D7-4475-114E-93E5-CD2FD4F64A9F}" type="presParOf" srcId="{226EE056-8403-6C4A-82BD-A0FFFBF72D4F}" destId="{2D639F41-A1C0-F842-BD11-12BCD152C2C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A1B9D-FD61-3743-9B67-18AA40633D21}">
      <dsp:nvSpPr>
        <dsp:cNvPr id="0" name=""/>
        <dsp:cNvSpPr/>
      </dsp:nvSpPr>
      <dsp:spPr>
        <a:xfrm rot="5400000">
          <a:off x="1866904" y="1083249"/>
          <a:ext cx="951328" cy="10830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B935A-78F8-0646-AC56-143BB1C12EA1}">
      <dsp:nvSpPr>
        <dsp:cNvPr id="0" name=""/>
        <dsp:cNvSpPr/>
      </dsp:nvSpPr>
      <dsp:spPr>
        <a:xfrm>
          <a:off x="1614860" y="28682"/>
          <a:ext cx="1601477" cy="1120982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Where</a:t>
          </a:r>
        </a:p>
      </dsp:txBody>
      <dsp:txXfrm>
        <a:off x="1669592" y="83414"/>
        <a:ext cx="1492013" cy="1011518"/>
      </dsp:txXfrm>
    </dsp:sp>
    <dsp:sp modelId="{65C420DA-D4CC-4E4B-8FC2-31A3FDEB50E6}">
      <dsp:nvSpPr>
        <dsp:cNvPr id="0" name=""/>
        <dsp:cNvSpPr/>
      </dsp:nvSpPr>
      <dsp:spPr>
        <a:xfrm>
          <a:off x="3216338" y="135594"/>
          <a:ext cx="1164762" cy="906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605E-90AF-9945-BD21-4D1EF6359096}">
      <dsp:nvSpPr>
        <dsp:cNvPr id="0" name=""/>
        <dsp:cNvSpPr/>
      </dsp:nvSpPr>
      <dsp:spPr>
        <a:xfrm rot="5400000">
          <a:off x="3194700" y="2342483"/>
          <a:ext cx="951328" cy="10830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26AD-B023-FF48-AD12-E1168956FBB6}">
      <dsp:nvSpPr>
        <dsp:cNvPr id="0" name=""/>
        <dsp:cNvSpPr/>
      </dsp:nvSpPr>
      <dsp:spPr>
        <a:xfrm>
          <a:off x="2942655" y="1287916"/>
          <a:ext cx="1601477" cy="1120982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What</a:t>
          </a:r>
        </a:p>
      </dsp:txBody>
      <dsp:txXfrm>
        <a:off x="2997387" y="1342648"/>
        <a:ext cx="1492013" cy="1011518"/>
      </dsp:txXfrm>
    </dsp:sp>
    <dsp:sp modelId="{84AA44D6-BC2F-A84B-9190-6266A8F3B3B2}">
      <dsp:nvSpPr>
        <dsp:cNvPr id="0" name=""/>
        <dsp:cNvSpPr/>
      </dsp:nvSpPr>
      <dsp:spPr>
        <a:xfrm>
          <a:off x="4544133" y="1394827"/>
          <a:ext cx="1164762" cy="906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989F4-9DF3-6A4A-B8D9-BC91D634FE1A}">
      <dsp:nvSpPr>
        <dsp:cNvPr id="0" name=""/>
        <dsp:cNvSpPr/>
      </dsp:nvSpPr>
      <dsp:spPr>
        <a:xfrm rot="5400000">
          <a:off x="4522495" y="3601716"/>
          <a:ext cx="951328" cy="10830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A30F4-7BE6-F548-A95A-62B958A18BE0}">
      <dsp:nvSpPr>
        <dsp:cNvPr id="0" name=""/>
        <dsp:cNvSpPr/>
      </dsp:nvSpPr>
      <dsp:spPr>
        <a:xfrm>
          <a:off x="4270451" y="2547149"/>
          <a:ext cx="1601477" cy="1120982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Who</a:t>
          </a:r>
        </a:p>
      </dsp:txBody>
      <dsp:txXfrm>
        <a:off x="4325183" y="2601881"/>
        <a:ext cx="1492013" cy="1011518"/>
      </dsp:txXfrm>
    </dsp:sp>
    <dsp:sp modelId="{EF0CA80C-603B-074A-B917-966BB083DA6B}">
      <dsp:nvSpPr>
        <dsp:cNvPr id="0" name=""/>
        <dsp:cNvSpPr/>
      </dsp:nvSpPr>
      <dsp:spPr>
        <a:xfrm>
          <a:off x="5871929" y="2654060"/>
          <a:ext cx="1164762" cy="906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31816-805A-1D45-825D-417DE06BCBAE}">
      <dsp:nvSpPr>
        <dsp:cNvPr id="0" name=""/>
        <dsp:cNvSpPr/>
      </dsp:nvSpPr>
      <dsp:spPr>
        <a:xfrm>
          <a:off x="5598246" y="3806382"/>
          <a:ext cx="1601477" cy="1120982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Why</a:t>
          </a:r>
        </a:p>
      </dsp:txBody>
      <dsp:txXfrm>
        <a:off x="5652978" y="3861114"/>
        <a:ext cx="1492013" cy="10115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8E679-F137-734E-A91B-92D994B708EC}">
      <dsp:nvSpPr>
        <dsp:cNvPr id="0" name=""/>
        <dsp:cNvSpPr/>
      </dsp:nvSpPr>
      <dsp:spPr>
        <a:xfrm>
          <a:off x="0" y="76753"/>
          <a:ext cx="8814585" cy="914428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1E62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Arvind.mohan@neurosurgery.ufl.edu</a:t>
          </a:r>
          <a:r>
            <a:rPr lang="en-US" sz="2000" kern="1200" dirty="0">
              <a:solidFill>
                <a:srgbClr val="001E62"/>
              </a:solidFill>
            </a:rPr>
            <a:t>: Presenter</a:t>
          </a:r>
        </a:p>
      </dsp:txBody>
      <dsp:txXfrm>
        <a:off x="44639" y="121392"/>
        <a:ext cx="8725307" cy="825150"/>
      </dsp:txXfrm>
    </dsp:sp>
    <dsp:sp modelId="{176986D2-0DDC-1C40-A243-84CE9858EC79}">
      <dsp:nvSpPr>
        <dsp:cNvPr id="0" name=""/>
        <dsp:cNvSpPr/>
      </dsp:nvSpPr>
      <dsp:spPr>
        <a:xfrm>
          <a:off x="0" y="1048781"/>
          <a:ext cx="8814585" cy="914428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1E62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Gregory.murad@neurosurgery.ufl.edu</a:t>
          </a:r>
          <a:r>
            <a:rPr lang="en-US" sz="2000" kern="1200" dirty="0">
              <a:solidFill>
                <a:srgbClr val="001E62"/>
              </a:solidFill>
            </a:rPr>
            <a:t>: Program Director</a:t>
          </a:r>
        </a:p>
      </dsp:txBody>
      <dsp:txXfrm>
        <a:off x="44639" y="1093420"/>
        <a:ext cx="8725307" cy="825150"/>
      </dsp:txXfrm>
    </dsp:sp>
    <dsp:sp modelId="{92B54846-011E-4C46-9B0F-91CA75B9C7CB}">
      <dsp:nvSpPr>
        <dsp:cNvPr id="0" name=""/>
        <dsp:cNvSpPr/>
      </dsp:nvSpPr>
      <dsp:spPr>
        <a:xfrm>
          <a:off x="0" y="2020809"/>
          <a:ext cx="8814585" cy="914428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1E62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Jamie.dow@neurosurgery.ufl.edu</a:t>
          </a:r>
          <a:r>
            <a:rPr lang="en-US" sz="2000" kern="1200" dirty="0">
              <a:solidFill>
                <a:srgbClr val="001E62"/>
              </a:solidFill>
            </a:rPr>
            <a:t>: Program Coordinator</a:t>
          </a:r>
        </a:p>
      </dsp:txBody>
      <dsp:txXfrm>
        <a:off x="44639" y="2065448"/>
        <a:ext cx="8725307" cy="825150"/>
      </dsp:txXfrm>
    </dsp:sp>
    <dsp:sp modelId="{F9A00FA0-8E92-7E47-A8A0-111E1A75D832}">
      <dsp:nvSpPr>
        <dsp:cNvPr id="0" name=""/>
        <dsp:cNvSpPr/>
      </dsp:nvSpPr>
      <dsp:spPr>
        <a:xfrm>
          <a:off x="0" y="2992838"/>
          <a:ext cx="8814585" cy="914428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 err="1">
              <a:solidFill>
                <a:srgbClr val="001E62"/>
              </a:solidFill>
            </a:rPr>
            <a:t>Instagram.com</a:t>
          </a:r>
          <a:r>
            <a:rPr lang="en-US" sz="2000" u="sng" kern="1200" dirty="0">
              <a:solidFill>
                <a:srgbClr val="001E62"/>
              </a:solidFill>
            </a:rPr>
            <a:t>/</a:t>
          </a:r>
          <a:r>
            <a:rPr lang="en-US" sz="2000" u="sng" kern="1200" dirty="0" err="1">
              <a:solidFill>
                <a:srgbClr val="001E62"/>
              </a:solidFill>
            </a:rPr>
            <a:t>ufnsgyresidency</a:t>
          </a:r>
          <a:endParaRPr lang="en-US" sz="2000" u="sng" kern="1200" dirty="0">
            <a:solidFill>
              <a:srgbClr val="001E62"/>
            </a:solidFill>
          </a:endParaRPr>
        </a:p>
      </dsp:txBody>
      <dsp:txXfrm>
        <a:off x="44639" y="3037477"/>
        <a:ext cx="8725307" cy="825150"/>
      </dsp:txXfrm>
    </dsp:sp>
    <dsp:sp modelId="{7E0C01C8-C5D3-B240-AD7B-B974F1003F71}">
      <dsp:nvSpPr>
        <dsp:cNvPr id="0" name=""/>
        <dsp:cNvSpPr/>
      </dsp:nvSpPr>
      <dsp:spPr>
        <a:xfrm>
          <a:off x="0" y="3964866"/>
          <a:ext cx="8814585" cy="914428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1E62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https://www.youtube.com/watch?v=0osi4WCYZjs</a:t>
          </a:r>
          <a:endParaRPr lang="en-US" sz="2000" kern="1200" dirty="0">
            <a:solidFill>
              <a:srgbClr val="001E62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001E62"/>
            </a:solidFill>
          </a:endParaRPr>
        </a:p>
      </dsp:txBody>
      <dsp:txXfrm>
        <a:off x="44639" y="4009505"/>
        <a:ext cx="8725307" cy="825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FD7DB-3F89-5742-9950-3FFE4F7688F9}">
      <dsp:nvSpPr>
        <dsp:cNvPr id="0" name=""/>
        <dsp:cNvSpPr/>
      </dsp:nvSpPr>
      <dsp:spPr>
        <a:xfrm>
          <a:off x="0" y="20394"/>
          <a:ext cx="8814585" cy="112729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Located in Gainesville, FL</a:t>
          </a:r>
        </a:p>
      </dsp:txBody>
      <dsp:txXfrm>
        <a:off x="55030" y="75424"/>
        <a:ext cx="8704525" cy="1017235"/>
      </dsp:txXfrm>
    </dsp:sp>
    <dsp:sp modelId="{F71485A8-5394-894E-96D3-FE0433B2B566}">
      <dsp:nvSpPr>
        <dsp:cNvPr id="0" name=""/>
        <dsp:cNvSpPr/>
      </dsp:nvSpPr>
      <dsp:spPr>
        <a:xfrm>
          <a:off x="0" y="1283049"/>
          <a:ext cx="8814585" cy="112729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21 residents (3 per year)</a:t>
          </a:r>
        </a:p>
      </dsp:txBody>
      <dsp:txXfrm>
        <a:off x="55030" y="1338079"/>
        <a:ext cx="8704525" cy="1017235"/>
      </dsp:txXfrm>
    </dsp:sp>
    <dsp:sp modelId="{26B07DF6-FB30-6547-A564-6528A3CD727F}">
      <dsp:nvSpPr>
        <dsp:cNvPr id="0" name=""/>
        <dsp:cNvSpPr/>
      </dsp:nvSpPr>
      <dsp:spPr>
        <a:xfrm>
          <a:off x="0" y="2545704"/>
          <a:ext cx="8814585" cy="112729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15 clinical faculty</a:t>
          </a:r>
        </a:p>
      </dsp:txBody>
      <dsp:txXfrm>
        <a:off x="55030" y="2600734"/>
        <a:ext cx="8704525" cy="1017235"/>
      </dsp:txXfrm>
    </dsp:sp>
    <dsp:sp modelId="{AC580F48-1303-2144-AD0F-73A647E65AD7}">
      <dsp:nvSpPr>
        <dsp:cNvPr id="0" name=""/>
        <dsp:cNvSpPr/>
      </dsp:nvSpPr>
      <dsp:spPr>
        <a:xfrm>
          <a:off x="0" y="3808359"/>
          <a:ext cx="8814585" cy="112729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17 research faculty </a:t>
          </a:r>
        </a:p>
      </dsp:txBody>
      <dsp:txXfrm>
        <a:off x="55030" y="3863389"/>
        <a:ext cx="8704525" cy="1017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3255B-F4AD-BB4B-9A91-75AB0C602781}">
      <dsp:nvSpPr>
        <dsp:cNvPr id="0" name=""/>
        <dsp:cNvSpPr/>
      </dsp:nvSpPr>
      <dsp:spPr>
        <a:xfrm>
          <a:off x="0" y="20394"/>
          <a:ext cx="8814585" cy="112729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~5000 cases/year </a:t>
          </a:r>
        </a:p>
      </dsp:txBody>
      <dsp:txXfrm>
        <a:off x="55030" y="75424"/>
        <a:ext cx="8704525" cy="1017235"/>
      </dsp:txXfrm>
    </dsp:sp>
    <dsp:sp modelId="{652C6F7F-83C3-DE43-A47A-67842BE8C2A8}">
      <dsp:nvSpPr>
        <dsp:cNvPr id="0" name=""/>
        <dsp:cNvSpPr/>
      </dsp:nvSpPr>
      <dsp:spPr>
        <a:xfrm>
          <a:off x="0" y="1283049"/>
          <a:ext cx="8814585" cy="112729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4-6 Operating Rooms/day</a:t>
          </a:r>
        </a:p>
      </dsp:txBody>
      <dsp:txXfrm>
        <a:off x="55030" y="1338079"/>
        <a:ext cx="8704525" cy="1017235"/>
      </dsp:txXfrm>
    </dsp:sp>
    <dsp:sp modelId="{A7001499-AE07-CC49-8558-071566A34613}">
      <dsp:nvSpPr>
        <dsp:cNvPr id="0" name=""/>
        <dsp:cNvSpPr/>
      </dsp:nvSpPr>
      <dsp:spPr>
        <a:xfrm>
          <a:off x="0" y="2545704"/>
          <a:ext cx="8814585" cy="112729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Extender Support for Ward Tasks</a:t>
          </a:r>
        </a:p>
      </dsp:txBody>
      <dsp:txXfrm>
        <a:off x="55030" y="2600734"/>
        <a:ext cx="8704525" cy="1017235"/>
      </dsp:txXfrm>
    </dsp:sp>
    <dsp:sp modelId="{C55BB9A1-2C54-C54D-9902-25D254ACED0A}">
      <dsp:nvSpPr>
        <dsp:cNvPr id="0" name=""/>
        <dsp:cNvSpPr/>
      </dsp:nvSpPr>
      <dsp:spPr>
        <a:xfrm>
          <a:off x="0" y="3808359"/>
          <a:ext cx="8814585" cy="112729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Equitable Call Schedule</a:t>
          </a:r>
        </a:p>
      </dsp:txBody>
      <dsp:txXfrm>
        <a:off x="55030" y="3863389"/>
        <a:ext cx="8704525" cy="10172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6C8B8-E9EE-BE46-A2D8-9AE15EB7F8D3}">
      <dsp:nvSpPr>
        <dsp:cNvPr id="0" name=""/>
        <dsp:cNvSpPr/>
      </dsp:nvSpPr>
      <dsp:spPr>
        <a:xfrm rot="5400000">
          <a:off x="271627" y="2530497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91B61-44ED-4D47-8290-231714A1C5CF}">
      <dsp:nvSpPr>
        <dsp:cNvPr id="0" name=""/>
        <dsp:cNvSpPr/>
      </dsp:nvSpPr>
      <dsp:spPr>
        <a:xfrm>
          <a:off x="136246" y="2933717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PGY-1</a:t>
          </a:r>
        </a:p>
      </dsp:txBody>
      <dsp:txXfrm>
        <a:off x="136246" y="2933717"/>
        <a:ext cx="1218367" cy="1067970"/>
      </dsp:txXfrm>
    </dsp:sp>
    <dsp:sp modelId="{3CAA8D87-76BB-9C49-B2CD-19910DD7343F}">
      <dsp:nvSpPr>
        <dsp:cNvPr id="0" name=""/>
        <dsp:cNvSpPr/>
      </dsp:nvSpPr>
      <dsp:spPr>
        <a:xfrm>
          <a:off x="1124732" y="2431143"/>
          <a:ext cx="229880" cy="229880"/>
        </a:xfrm>
        <a:prstGeom prst="triangle">
          <a:avLst>
            <a:gd name="adj" fmla="val 10000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95E5C9-0495-2641-A4F9-A859F2DE29A3}">
      <dsp:nvSpPr>
        <dsp:cNvPr id="0" name=""/>
        <dsp:cNvSpPr/>
      </dsp:nvSpPr>
      <dsp:spPr>
        <a:xfrm rot="5400000">
          <a:off x="1767523" y="2161419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89742-89E5-F14C-8881-9D885F9D667C}">
      <dsp:nvSpPr>
        <dsp:cNvPr id="0" name=""/>
        <dsp:cNvSpPr/>
      </dsp:nvSpPr>
      <dsp:spPr>
        <a:xfrm>
          <a:off x="1617180" y="2574913"/>
          <a:ext cx="1494863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PGY2/3</a:t>
          </a:r>
        </a:p>
      </dsp:txBody>
      <dsp:txXfrm>
        <a:off x="1617180" y="2574913"/>
        <a:ext cx="1494863" cy="1067970"/>
      </dsp:txXfrm>
    </dsp:sp>
    <dsp:sp modelId="{4E64111A-1B90-8343-A3B4-61C0495E6E58}">
      <dsp:nvSpPr>
        <dsp:cNvPr id="0" name=""/>
        <dsp:cNvSpPr/>
      </dsp:nvSpPr>
      <dsp:spPr>
        <a:xfrm>
          <a:off x="2620628" y="2062065"/>
          <a:ext cx="229880" cy="229880"/>
        </a:xfrm>
        <a:prstGeom prst="triangle">
          <a:avLst>
            <a:gd name="adj" fmla="val 10000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3D9ED7-2778-6C4E-B02E-62E2AE9D32B6}">
      <dsp:nvSpPr>
        <dsp:cNvPr id="0" name=""/>
        <dsp:cNvSpPr/>
      </dsp:nvSpPr>
      <dsp:spPr>
        <a:xfrm rot="5400000">
          <a:off x="3254665" y="1792341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74567-DE8E-F642-9636-85870C975FEB}">
      <dsp:nvSpPr>
        <dsp:cNvPr id="0" name=""/>
        <dsp:cNvSpPr/>
      </dsp:nvSpPr>
      <dsp:spPr>
        <a:xfrm>
          <a:off x="3119285" y="2195561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PGY-4</a:t>
          </a:r>
        </a:p>
      </dsp:txBody>
      <dsp:txXfrm>
        <a:off x="3119285" y="2195561"/>
        <a:ext cx="1218367" cy="1067970"/>
      </dsp:txXfrm>
    </dsp:sp>
    <dsp:sp modelId="{2199542E-CD33-864E-A316-D54276E51FFB}">
      <dsp:nvSpPr>
        <dsp:cNvPr id="0" name=""/>
        <dsp:cNvSpPr/>
      </dsp:nvSpPr>
      <dsp:spPr>
        <a:xfrm>
          <a:off x="4107771" y="1692987"/>
          <a:ext cx="229880" cy="229880"/>
        </a:xfrm>
        <a:prstGeom prst="triangle">
          <a:avLst>
            <a:gd name="adj" fmla="val 10000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035DA-1C92-4441-B786-F4BEA5188340}">
      <dsp:nvSpPr>
        <dsp:cNvPr id="0" name=""/>
        <dsp:cNvSpPr/>
      </dsp:nvSpPr>
      <dsp:spPr>
        <a:xfrm rot="5400000">
          <a:off x="4746185" y="1423263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C38CD-9154-9A44-96DD-36444D83092A}">
      <dsp:nvSpPr>
        <dsp:cNvPr id="0" name=""/>
        <dsp:cNvSpPr/>
      </dsp:nvSpPr>
      <dsp:spPr>
        <a:xfrm>
          <a:off x="4610804" y="1826483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PGY-5</a:t>
          </a:r>
        </a:p>
      </dsp:txBody>
      <dsp:txXfrm>
        <a:off x="4610804" y="1826483"/>
        <a:ext cx="1218367" cy="1067970"/>
      </dsp:txXfrm>
    </dsp:sp>
    <dsp:sp modelId="{8BD40C4B-CF9E-ED43-984A-763E05B0FF7C}">
      <dsp:nvSpPr>
        <dsp:cNvPr id="0" name=""/>
        <dsp:cNvSpPr/>
      </dsp:nvSpPr>
      <dsp:spPr>
        <a:xfrm>
          <a:off x="5599291" y="1323909"/>
          <a:ext cx="229880" cy="229880"/>
        </a:xfrm>
        <a:prstGeom prst="triangle">
          <a:avLst>
            <a:gd name="adj" fmla="val 10000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31F9F-990D-0F4D-9CE2-749273E57989}">
      <dsp:nvSpPr>
        <dsp:cNvPr id="0" name=""/>
        <dsp:cNvSpPr/>
      </dsp:nvSpPr>
      <dsp:spPr>
        <a:xfrm rot="5400000">
          <a:off x="6237704" y="1054185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C014A-49BB-DB43-8A46-AF4F06866C78}">
      <dsp:nvSpPr>
        <dsp:cNvPr id="0" name=""/>
        <dsp:cNvSpPr/>
      </dsp:nvSpPr>
      <dsp:spPr>
        <a:xfrm>
          <a:off x="6102323" y="1457405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PGY-6</a:t>
          </a:r>
        </a:p>
      </dsp:txBody>
      <dsp:txXfrm>
        <a:off x="6102323" y="1457405"/>
        <a:ext cx="1218367" cy="1067970"/>
      </dsp:txXfrm>
    </dsp:sp>
    <dsp:sp modelId="{63E854C3-A620-9349-A93A-2B6E179F6C2D}">
      <dsp:nvSpPr>
        <dsp:cNvPr id="0" name=""/>
        <dsp:cNvSpPr/>
      </dsp:nvSpPr>
      <dsp:spPr>
        <a:xfrm>
          <a:off x="7090810" y="954831"/>
          <a:ext cx="229880" cy="229880"/>
        </a:xfrm>
        <a:prstGeom prst="triangle">
          <a:avLst>
            <a:gd name="adj" fmla="val 10000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5EFBC-8878-744C-BB8E-4CB90A93CD1F}">
      <dsp:nvSpPr>
        <dsp:cNvPr id="0" name=""/>
        <dsp:cNvSpPr/>
      </dsp:nvSpPr>
      <dsp:spPr>
        <a:xfrm rot="5400000">
          <a:off x="7729224" y="685107"/>
          <a:ext cx="811029" cy="1349534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3F72E-ADC6-2E43-A18C-5A74A1F7D9A1}">
      <dsp:nvSpPr>
        <dsp:cNvPr id="0" name=""/>
        <dsp:cNvSpPr/>
      </dsp:nvSpPr>
      <dsp:spPr>
        <a:xfrm>
          <a:off x="7593843" y="1088327"/>
          <a:ext cx="1218367" cy="10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PGY-7</a:t>
          </a:r>
        </a:p>
      </dsp:txBody>
      <dsp:txXfrm>
        <a:off x="7593843" y="1088327"/>
        <a:ext cx="1218367" cy="10679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F139F-5AE6-3842-8BFF-B1D6E496AA08}">
      <dsp:nvSpPr>
        <dsp:cNvPr id="0" name=""/>
        <dsp:cNvSpPr/>
      </dsp:nvSpPr>
      <dsp:spPr>
        <a:xfrm rot="2563561">
          <a:off x="3046409" y="3477688"/>
          <a:ext cx="746396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746396" y="243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72C743-75B3-A74D-BF1B-0EF92A7C2458}">
      <dsp:nvSpPr>
        <dsp:cNvPr id="0" name=""/>
        <dsp:cNvSpPr/>
      </dsp:nvSpPr>
      <dsp:spPr>
        <a:xfrm>
          <a:off x="3145453" y="2453678"/>
          <a:ext cx="830743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830743" y="243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A8C75-7F9F-B042-B478-EC036E920D65}">
      <dsp:nvSpPr>
        <dsp:cNvPr id="0" name=""/>
        <dsp:cNvSpPr/>
      </dsp:nvSpPr>
      <dsp:spPr>
        <a:xfrm rot="19036439">
          <a:off x="3046409" y="1429667"/>
          <a:ext cx="746396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746396" y="243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5DC0F4-9D14-7D4A-94DA-E6ED4C855BA8}">
      <dsp:nvSpPr>
        <dsp:cNvPr id="0" name=""/>
        <dsp:cNvSpPr/>
      </dsp:nvSpPr>
      <dsp:spPr>
        <a:xfrm>
          <a:off x="1118701" y="1285816"/>
          <a:ext cx="2384414" cy="238441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D0A2A-B224-F546-B824-BE197F11F91F}">
      <dsp:nvSpPr>
        <dsp:cNvPr id="0" name=""/>
        <dsp:cNvSpPr/>
      </dsp:nvSpPr>
      <dsp:spPr>
        <a:xfrm>
          <a:off x="3503919" y="133"/>
          <a:ext cx="1430648" cy="143064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Research</a:t>
          </a:r>
        </a:p>
      </dsp:txBody>
      <dsp:txXfrm>
        <a:off x="3713433" y="209647"/>
        <a:ext cx="1011620" cy="1011620"/>
      </dsp:txXfrm>
    </dsp:sp>
    <dsp:sp modelId="{92C2C233-5863-3845-8244-98247B204900}">
      <dsp:nvSpPr>
        <dsp:cNvPr id="0" name=""/>
        <dsp:cNvSpPr/>
      </dsp:nvSpPr>
      <dsp:spPr>
        <a:xfrm>
          <a:off x="3976197" y="1762699"/>
          <a:ext cx="1430648" cy="143064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Clinical</a:t>
          </a:r>
        </a:p>
      </dsp:txBody>
      <dsp:txXfrm>
        <a:off x="4185711" y="1972213"/>
        <a:ext cx="1011620" cy="1011620"/>
      </dsp:txXfrm>
    </dsp:sp>
    <dsp:sp modelId="{DFEEBA9C-0BF7-1745-8AEB-C91492BD2E3C}">
      <dsp:nvSpPr>
        <dsp:cNvPr id="0" name=""/>
        <dsp:cNvSpPr/>
      </dsp:nvSpPr>
      <dsp:spPr>
        <a:xfrm>
          <a:off x="3503919" y="3525265"/>
          <a:ext cx="1430648" cy="143064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Academic</a:t>
          </a:r>
        </a:p>
      </dsp:txBody>
      <dsp:txXfrm>
        <a:off x="3713433" y="3734779"/>
        <a:ext cx="1011620" cy="10116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9D423-6304-1744-B03E-CBA7D2326170}">
      <dsp:nvSpPr>
        <dsp:cNvPr id="0" name=""/>
        <dsp:cNvSpPr/>
      </dsp:nvSpPr>
      <dsp:spPr>
        <a:xfrm>
          <a:off x="0" y="1627570"/>
          <a:ext cx="1257908" cy="75474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R25</a:t>
          </a:r>
        </a:p>
      </dsp:txBody>
      <dsp:txXfrm>
        <a:off x="0" y="1627570"/>
        <a:ext cx="1257908" cy="754744"/>
      </dsp:txXfrm>
    </dsp:sp>
    <dsp:sp modelId="{25C2F049-F1A0-FE45-8745-A9E5DACE1256}">
      <dsp:nvSpPr>
        <dsp:cNvPr id="0" name=""/>
        <dsp:cNvSpPr/>
      </dsp:nvSpPr>
      <dsp:spPr>
        <a:xfrm>
          <a:off x="0" y="3534966"/>
          <a:ext cx="1257908" cy="75474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Functional Fellowship</a:t>
          </a:r>
        </a:p>
      </dsp:txBody>
      <dsp:txXfrm>
        <a:off x="0" y="3534966"/>
        <a:ext cx="1257908" cy="754744"/>
      </dsp:txXfrm>
    </dsp:sp>
    <dsp:sp modelId="{8B725BAD-1DCD-6447-A6CB-D459B289522E}">
      <dsp:nvSpPr>
        <dsp:cNvPr id="0" name=""/>
        <dsp:cNvSpPr/>
      </dsp:nvSpPr>
      <dsp:spPr>
        <a:xfrm>
          <a:off x="0" y="5245291"/>
          <a:ext cx="1257908" cy="75474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MBA</a:t>
          </a:r>
        </a:p>
      </dsp:txBody>
      <dsp:txXfrm>
        <a:off x="0" y="5245291"/>
        <a:ext cx="1257908" cy="7547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49793-685D-CB45-9E3C-FEC9CD335B5D}">
      <dsp:nvSpPr>
        <dsp:cNvPr id="0" name=""/>
        <dsp:cNvSpPr/>
      </dsp:nvSpPr>
      <dsp:spPr>
        <a:xfrm>
          <a:off x="407803" y="2149"/>
          <a:ext cx="3809036" cy="228542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PGY 7 Rotation</a:t>
          </a:r>
        </a:p>
      </dsp:txBody>
      <dsp:txXfrm>
        <a:off x="407803" y="2149"/>
        <a:ext cx="3809036" cy="2285422"/>
      </dsp:txXfrm>
    </dsp:sp>
    <dsp:sp modelId="{F8BDE86E-80E6-BC49-9E4B-DDF65D2C2EB6}">
      <dsp:nvSpPr>
        <dsp:cNvPr id="0" name=""/>
        <dsp:cNvSpPr/>
      </dsp:nvSpPr>
      <dsp:spPr>
        <a:xfrm>
          <a:off x="4597744" y="2149"/>
          <a:ext cx="3809036" cy="228542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Formerly an Independent Practice Rotation</a:t>
          </a:r>
        </a:p>
      </dsp:txBody>
      <dsp:txXfrm>
        <a:off x="4597744" y="2149"/>
        <a:ext cx="3809036" cy="2285422"/>
      </dsp:txXfrm>
    </dsp:sp>
    <dsp:sp modelId="{36911B6C-5375-794C-AD1C-40472BAAA69E}">
      <dsp:nvSpPr>
        <dsp:cNvPr id="0" name=""/>
        <dsp:cNvSpPr/>
      </dsp:nvSpPr>
      <dsp:spPr>
        <a:xfrm>
          <a:off x="2502774" y="2668475"/>
          <a:ext cx="3809036" cy="228542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Supervised Independence</a:t>
          </a:r>
        </a:p>
      </dsp:txBody>
      <dsp:txXfrm>
        <a:off x="2502774" y="2668475"/>
        <a:ext cx="3809036" cy="22854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28EB8-74CE-B543-AB6C-FF27FDCF2977}">
      <dsp:nvSpPr>
        <dsp:cNvPr id="0" name=""/>
        <dsp:cNvSpPr/>
      </dsp:nvSpPr>
      <dsp:spPr>
        <a:xfrm>
          <a:off x="0" y="46291"/>
          <a:ext cx="8814585" cy="88744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38% Female</a:t>
          </a:r>
        </a:p>
      </dsp:txBody>
      <dsp:txXfrm>
        <a:off x="43321" y="89612"/>
        <a:ext cx="8727943" cy="800803"/>
      </dsp:txXfrm>
    </dsp:sp>
    <dsp:sp modelId="{00A97497-2767-614B-8341-10BC4168C4AD}">
      <dsp:nvSpPr>
        <dsp:cNvPr id="0" name=""/>
        <dsp:cNvSpPr/>
      </dsp:nvSpPr>
      <dsp:spPr>
        <a:xfrm>
          <a:off x="0" y="1040296"/>
          <a:ext cx="8814585" cy="88744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45% Minority </a:t>
          </a:r>
        </a:p>
      </dsp:txBody>
      <dsp:txXfrm>
        <a:off x="43321" y="1083617"/>
        <a:ext cx="8727943" cy="800803"/>
      </dsp:txXfrm>
    </dsp:sp>
    <dsp:sp modelId="{C9E95604-3E51-EC40-8770-FB4AFACB2E4A}">
      <dsp:nvSpPr>
        <dsp:cNvPr id="0" name=""/>
        <dsp:cNvSpPr/>
      </dsp:nvSpPr>
      <dsp:spPr>
        <a:xfrm>
          <a:off x="0" y="2034301"/>
          <a:ext cx="8814585" cy="88744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82% from outside Florida</a:t>
          </a:r>
        </a:p>
      </dsp:txBody>
      <dsp:txXfrm>
        <a:off x="43321" y="2077622"/>
        <a:ext cx="8727943" cy="800803"/>
      </dsp:txXfrm>
    </dsp:sp>
    <dsp:sp modelId="{E3B4007A-4497-204F-B98C-FB274E366433}">
      <dsp:nvSpPr>
        <dsp:cNvPr id="0" name=""/>
        <dsp:cNvSpPr/>
      </dsp:nvSpPr>
      <dsp:spPr>
        <a:xfrm>
          <a:off x="0" y="3028306"/>
          <a:ext cx="8814585" cy="88744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5 residents have 9 children </a:t>
          </a:r>
        </a:p>
      </dsp:txBody>
      <dsp:txXfrm>
        <a:off x="43321" y="3071627"/>
        <a:ext cx="8727943" cy="800803"/>
      </dsp:txXfrm>
    </dsp:sp>
    <dsp:sp modelId="{252365C0-0089-C344-B6F2-1F1A027E6329}">
      <dsp:nvSpPr>
        <dsp:cNvPr id="0" name=""/>
        <dsp:cNvSpPr/>
      </dsp:nvSpPr>
      <dsp:spPr>
        <a:xfrm>
          <a:off x="0" y="4022311"/>
          <a:ext cx="8814585" cy="88744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&gt;50% residents have pets</a:t>
          </a:r>
        </a:p>
      </dsp:txBody>
      <dsp:txXfrm>
        <a:off x="43321" y="4065632"/>
        <a:ext cx="8727943" cy="8008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FAFCB-F390-3548-954D-43589F254D8E}">
      <dsp:nvSpPr>
        <dsp:cNvPr id="0" name=""/>
        <dsp:cNvSpPr/>
      </dsp:nvSpPr>
      <dsp:spPr>
        <a:xfrm>
          <a:off x="0" y="457433"/>
          <a:ext cx="8814585" cy="124722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Balanced, Supportive Program</a:t>
          </a:r>
        </a:p>
      </dsp:txBody>
      <dsp:txXfrm>
        <a:off x="60884" y="518317"/>
        <a:ext cx="8692817" cy="1125452"/>
      </dsp:txXfrm>
    </dsp:sp>
    <dsp:sp modelId="{9C98124C-C987-C940-896A-E59F495680DD}">
      <dsp:nvSpPr>
        <dsp:cNvPr id="0" name=""/>
        <dsp:cNvSpPr/>
      </dsp:nvSpPr>
      <dsp:spPr>
        <a:xfrm>
          <a:off x="0" y="1854414"/>
          <a:ext cx="8814585" cy="124722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Diverse group of Residents</a:t>
          </a:r>
        </a:p>
      </dsp:txBody>
      <dsp:txXfrm>
        <a:off x="60884" y="1915298"/>
        <a:ext cx="8692817" cy="1125452"/>
      </dsp:txXfrm>
    </dsp:sp>
    <dsp:sp modelId="{2D639F41-A1C0-F842-BD11-12BCD152C2C2}">
      <dsp:nvSpPr>
        <dsp:cNvPr id="0" name=""/>
        <dsp:cNvSpPr/>
      </dsp:nvSpPr>
      <dsp:spPr>
        <a:xfrm>
          <a:off x="0" y="3251394"/>
          <a:ext cx="8814585" cy="124722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We love living in GNV!</a:t>
          </a:r>
        </a:p>
      </dsp:txBody>
      <dsp:txXfrm>
        <a:off x="60884" y="3312278"/>
        <a:ext cx="8692817" cy="1125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DC412-B107-46CD-A9A9-BB0483795BFB}" type="datetimeFigureOut">
              <a:rPr lang="en-US" smtClean="0"/>
              <a:t>7/19/23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6160-6F9B-497D-B5CC-F29A2C5EC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6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"/>
            <a:ext cx="40748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051376" y="12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342900">
              <a:buFont typeface="Arial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28700" indent="-342900">
              <a:buFont typeface="Arial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-342900">
              <a:buFont typeface="Arial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0" indent="-342900">
              <a:buFont typeface="Arial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491412" y="731520"/>
            <a:ext cx="3200400" cy="1546854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1"/>
          </p:nvPr>
        </p:nvSpPr>
        <p:spPr>
          <a:xfrm>
            <a:off x="849961" y="2519266"/>
            <a:ext cx="3628735" cy="3153746"/>
          </a:xfrm>
          <a:prstGeom prst="rect">
            <a:avLst/>
          </a:prstGeom>
          <a:solidFill>
            <a:srgbClr val="75787B"/>
          </a:solidFill>
        </p:spPr>
        <p:txBody>
          <a:bodyPr lIns="182880" tIns="182880" rIns="182880" bIns="18288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1238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4528" y="638507"/>
            <a:ext cx="11362945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6168" y="3122353"/>
            <a:ext cx="1139070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7" y="4972757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 2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264160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08" y="-25398"/>
            <a:ext cx="8348592" cy="2641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219455"/>
            <a:ext cx="3620525" cy="2151892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8" y="2861056"/>
            <a:ext cx="11362945" cy="2146916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06168" y="5320145"/>
            <a:ext cx="11390705" cy="11597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8236" y="4201345"/>
            <a:ext cx="716468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9"/>
            <a:ext cx="714722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8"/>
            <a:ext cx="7147221" cy="332599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7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867984" y="4201345"/>
            <a:ext cx="890948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871893" y="1717499"/>
            <a:ext cx="8905579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lue 1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2362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19200" y="3134360"/>
            <a:ext cx="9753600" cy="1412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51400"/>
            <a:ext cx="3759200" cy="1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8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8814585" cy="49560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8814585" cy="495604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4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5077291" cy="49560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242301" y="1572063"/>
            <a:ext cx="3444177" cy="49573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834" y="4616982"/>
            <a:ext cx="1125811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1056" y="2133136"/>
            <a:ext cx="11230674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60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1893" y="1572769"/>
            <a:ext cx="4264403" cy="495604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74225" y="1572769"/>
            <a:ext cx="4212253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71895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1894" y="1589723"/>
            <a:ext cx="4334933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1894" y="2540318"/>
            <a:ext cx="4334933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77760" y="1589723"/>
            <a:ext cx="4208718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77760" y="2540318"/>
            <a:ext cx="4208718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71894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871893" y="310896"/>
            <a:ext cx="8905240" cy="621792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800100" indent="-342900">
              <a:buFont typeface="Arial" charset="0"/>
              <a:buChar char="•"/>
              <a:defRPr/>
            </a:lvl2pPr>
            <a:lvl3pPr marL="1257300" indent="-342900">
              <a:buFont typeface="Arial" charset="0"/>
              <a:buChar char="•"/>
              <a:defRPr/>
            </a:lvl3pPr>
            <a:lvl4pPr marL="1657350" indent="-285750">
              <a:buFont typeface="Arial" charset="0"/>
              <a:buChar char="•"/>
              <a:defRPr/>
            </a:lvl4pPr>
            <a:lvl5pPr marL="2114550" indent="-285750">
              <a:buFont typeface="Arial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6800851" cy="3807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3" y="1572767"/>
            <a:ext cx="6781799" cy="3807615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29" y="183168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572769"/>
            <a:ext cx="5867400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52452" y="1573214"/>
            <a:ext cx="4933949" cy="38071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9723"/>
            <a:ext cx="5410200" cy="823912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40317"/>
            <a:ext cx="5410200" cy="28400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589723"/>
            <a:ext cx="5410200" cy="823912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2540318"/>
            <a:ext cx="5410200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1" y="365125"/>
            <a:ext cx="110871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3400" y="414338"/>
            <a:ext cx="11125200" cy="462915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90563" indent="-233363">
              <a:buFont typeface="Arial" charset="0"/>
              <a:buChar char="•"/>
              <a:tabLst/>
              <a:defRPr/>
            </a:lvl2pPr>
            <a:lvl3pPr marL="1157288" indent="-242888">
              <a:buFont typeface="Arial" charset="0"/>
              <a:buChar char="•"/>
              <a:tabLst/>
              <a:defRPr/>
            </a:lvl3pPr>
            <a:lvl4pPr marL="1603375" indent="-231775">
              <a:buFont typeface="Arial" charset="0"/>
              <a:buChar char="•"/>
              <a:tabLst/>
              <a:defRPr/>
            </a:lvl4pPr>
            <a:lvl5pPr marL="2071688" indent="-242888">
              <a:buFont typeface="Arial" charset="0"/>
              <a:buChar char="•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6800851" cy="3807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3" y="1572767"/>
            <a:ext cx="6781799" cy="3807615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8960" y="2123899"/>
            <a:ext cx="11054080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60979" y="4607745"/>
            <a:ext cx="1108108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78" y="183168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572769"/>
            <a:ext cx="5867400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52452" y="1573214"/>
            <a:ext cx="4933949" cy="38071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9723"/>
            <a:ext cx="5410200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40317"/>
            <a:ext cx="5410200" cy="28400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589723"/>
            <a:ext cx="5410200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2540318"/>
            <a:ext cx="5410200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2166" y="365125"/>
            <a:ext cx="1105643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3400" y="414338"/>
            <a:ext cx="11125200" cy="462915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39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834" y="4616982"/>
            <a:ext cx="1125811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1056" y="2133136"/>
            <a:ext cx="11230674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60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90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29" y="183168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19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8960" y="2123899"/>
            <a:ext cx="11054080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60979" y="4607745"/>
            <a:ext cx="1108108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78" y="183168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4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204823"/>
            <a:ext cx="2020824" cy="12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1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204823"/>
            <a:ext cx="2020824" cy="1208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610" y="4201345"/>
            <a:ext cx="1124959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764" y="1717499"/>
            <a:ext cx="1122218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382138"/>
            <a:ext cx="12192000" cy="47586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307689"/>
            <a:ext cx="12192000" cy="7315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" y="6420409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8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9538" y="4607218"/>
            <a:ext cx="9003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1893" y="2123372"/>
            <a:ext cx="8981440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14" y="186506"/>
            <a:ext cx="3653444" cy="16874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6470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70" y="4201345"/>
            <a:ext cx="1003620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5674" y="1080655"/>
            <a:ext cx="10031800" cy="3028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77696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354235" y="0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" y="94254"/>
            <a:ext cx="1182186" cy="4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45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" y="94254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95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"/>
            <a:ext cx="40748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051376" y="12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latin typeface="+mn-lt"/>
              </a:defRPr>
            </a:lvl1pPr>
            <a:lvl2pPr marL="685800" indent="-342900">
              <a:buFont typeface="Arial" charset="0"/>
              <a:buChar char="•"/>
              <a:defRPr sz="2000">
                <a:latin typeface="+mn-lt"/>
              </a:defRPr>
            </a:lvl2pPr>
            <a:lvl3pPr marL="1028700" indent="-342900">
              <a:buFont typeface="Arial" charset="0"/>
              <a:buChar char="•"/>
              <a:defRPr sz="1800">
                <a:latin typeface="+mn-lt"/>
              </a:defRPr>
            </a:lvl3pPr>
            <a:lvl4pPr marL="1371600" indent="-342900">
              <a:buFont typeface="Arial" charset="0"/>
              <a:buChar char="•"/>
              <a:defRPr sz="1800">
                <a:latin typeface="+mn-lt"/>
              </a:defRPr>
            </a:lvl4pPr>
            <a:lvl5pPr marL="1714500" indent="-342900">
              <a:buFont typeface="Arial" charset="0"/>
              <a:buChar char="•"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491412" y="731520"/>
            <a:ext cx="3200400" cy="1546854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1"/>
          </p:nvPr>
        </p:nvSpPr>
        <p:spPr>
          <a:xfrm>
            <a:off x="849961" y="2519266"/>
            <a:ext cx="3628735" cy="3153746"/>
          </a:xfrm>
          <a:prstGeom prst="rect">
            <a:avLst/>
          </a:prstGeom>
          <a:solidFill>
            <a:srgbClr val="75787B"/>
          </a:solidFill>
        </p:spPr>
        <p:txBody>
          <a:bodyPr lIns="182880" tIns="182880" rIns="182880" bIns="18288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1238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4528" y="638507"/>
            <a:ext cx="11362945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6168" y="3122353"/>
            <a:ext cx="1139070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7" y="4972757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908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 2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4442852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1326" r="3001" b="18363"/>
          <a:stretch/>
        </p:blipFill>
        <p:spPr>
          <a:xfrm>
            <a:off x="4696496" y="-25398"/>
            <a:ext cx="7495504" cy="4404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0" y="270076"/>
            <a:ext cx="2990894" cy="1777665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7" y="4800647"/>
            <a:ext cx="11362945" cy="1674159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542" y="2047741"/>
            <a:ext cx="4443412" cy="2099256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105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 2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4442852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1326" r="3001" b="18363"/>
          <a:stretch/>
        </p:blipFill>
        <p:spPr>
          <a:xfrm>
            <a:off x="0" y="13239"/>
            <a:ext cx="7495504" cy="4404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10" y="13239"/>
            <a:ext cx="2621284" cy="1557984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7" y="4800647"/>
            <a:ext cx="11362945" cy="1674159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808968" y="1783724"/>
            <a:ext cx="4069567" cy="2099256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2195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8236" y="4201345"/>
            <a:ext cx="716468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9"/>
            <a:ext cx="714722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00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8"/>
            <a:ext cx="7147221" cy="33259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7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3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610" y="4201345"/>
            <a:ext cx="1124959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764" y="1717499"/>
            <a:ext cx="1122218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382138"/>
            <a:ext cx="12192000" cy="47586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0" y="6307689"/>
            <a:ext cx="12192000" cy="7315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" y="6420409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867984" y="4201345"/>
            <a:ext cx="890948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871893" y="1717499"/>
            <a:ext cx="8905579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45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lue 1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2362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19200" y="3134360"/>
            <a:ext cx="9753600" cy="1412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51400"/>
            <a:ext cx="3759200" cy="1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9538" y="4607218"/>
            <a:ext cx="9003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1893" y="2123372"/>
            <a:ext cx="8981440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14" y="186506"/>
            <a:ext cx="3653444" cy="16874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70" y="4201345"/>
            <a:ext cx="1003620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5674" y="1080655"/>
            <a:ext cx="10031800" cy="3028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77696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1354235" y="0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" y="94254"/>
            <a:ext cx="1182186" cy="491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" y="94254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474" y="1717499"/>
            <a:ext cx="8016860" cy="2391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61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6" r:id="rId2"/>
    <p:sldLayoutId id="2147483680" r:id="rId3"/>
    <p:sldLayoutId id="2147483718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15" r:id="rId12"/>
    <p:sldLayoutId id="2147483689" r:id="rId13"/>
    <p:sldLayoutId id="2147483690" r:id="rId14"/>
    <p:sldLayoutId id="2147483691" r:id="rId15"/>
    <p:sldLayoutId id="2147483720" r:id="rId16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1E6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1893" y="1572768"/>
            <a:ext cx="8814585" cy="4956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0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1E62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72767"/>
            <a:ext cx="11125200" cy="3766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5339223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2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A1D6CA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72767"/>
            <a:ext cx="11125200" cy="377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" y="5345849"/>
            <a:ext cx="2772129" cy="12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A1D6CA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474" y="1717499"/>
            <a:ext cx="8016860" cy="2391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113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1E6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1.png"/><Relationship Id="rId12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11" Type="http://schemas.openxmlformats.org/officeDocument/2006/relationships/diagramData" Target="../diagrams/data6.xml"/><Relationship Id="rId5" Type="http://schemas.openxmlformats.org/officeDocument/2006/relationships/diagramColors" Target="../diagrams/colors5.xml"/><Relationship Id="rId15" Type="http://schemas.microsoft.com/office/2007/relationships/diagramDrawing" Target="../diagrams/drawing6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jpeg"/><Relationship Id="rId14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89" y="4792599"/>
            <a:ext cx="12032511" cy="1674159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Florida Department of Neurosurgery</a:t>
            </a:r>
            <a:b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Residency Interview Presentation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9489" y="2084169"/>
            <a:ext cx="4535801" cy="2099256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University of Florida</a:t>
            </a:r>
          </a:p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CNS Virtual Residency Fair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6B4595-700D-F141-806D-03644E262D37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0EB06-4FC3-7944-8E7A-E9DA84EFD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1026" name="Picture 2" descr="UF Neurosurgery (@UFNeurosurgery) | Twitter">
            <a:extLst>
              <a:ext uri="{FF2B5EF4-FFF2-40B4-BE49-F238E27FC236}">
                <a16:creationId xmlns:a16="http://schemas.microsoft.com/office/drawing/2014/main" id="{3DB704D1-5C59-9F41-9568-4A9820CD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" y="1"/>
            <a:ext cx="4676133" cy="43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528CB5-944B-B644-B7CB-C8A152179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8"/>
          <a:stretch/>
        </p:blipFill>
        <p:spPr bwMode="auto">
          <a:xfrm>
            <a:off x="4695290" y="1"/>
            <a:ext cx="7477553" cy="43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72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3870-5448-6446-86A3-5A5D98604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Life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6EBE39-537D-244F-A488-AB129CD8211F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BD7AB-AE27-CA40-B282-91B6B6255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7E77C-A0C3-6848-AE82-9C3380990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403" y="1353312"/>
            <a:ext cx="3968630" cy="3413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B024E2-B46F-FF4B-BA9A-92BD8C010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11" y="1619108"/>
            <a:ext cx="3940222" cy="4631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802168-5DB6-254B-BDD2-9BE607CE7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316" y="2120348"/>
            <a:ext cx="5245733" cy="4109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10192C-93E8-0549-834A-33B99AE68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9931" y="2500403"/>
            <a:ext cx="4516501" cy="3387376"/>
          </a:xfrm>
          <a:prstGeom prst="rect">
            <a:avLst/>
          </a:prstGeom>
        </p:spPr>
      </p:pic>
      <p:pic>
        <p:nvPicPr>
          <p:cNvPr id="11" name="Picture 2" descr="UF Neurosurgery (@UFNeurosurgery) | Twitter">
            <a:extLst>
              <a:ext uri="{FF2B5EF4-FFF2-40B4-BE49-F238E27FC236}">
                <a16:creationId xmlns:a16="http://schemas.microsoft.com/office/drawing/2014/main" id="{FAE9E014-C178-BD4C-A8F6-72A1EAA7E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71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983912-405A-F944-BCF9-C582038BE481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D56664-058E-D144-9026-1A679DA9F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F7CEAE-DBF9-0D42-8815-2269BB64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178" y="547519"/>
            <a:ext cx="3142822" cy="3526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78EC8-770C-5E45-A252-478FD822D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797" y="547519"/>
            <a:ext cx="3606228" cy="3570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B7EC7-A558-EE49-A567-03617A970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386" y="1932243"/>
            <a:ext cx="4650656" cy="4283909"/>
          </a:xfrm>
          <a:prstGeom prst="rect">
            <a:avLst/>
          </a:prstGeom>
        </p:spPr>
      </p:pic>
      <p:pic>
        <p:nvPicPr>
          <p:cNvPr id="9" name="Picture 2" descr="UF Neurosurgery (@UFNeurosurgery) | Twitter">
            <a:extLst>
              <a:ext uri="{FF2B5EF4-FFF2-40B4-BE49-F238E27FC236}">
                <a16:creationId xmlns:a16="http://schemas.microsoft.com/office/drawing/2014/main" id="{88F38B15-6413-E649-A562-985AAE60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16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B920-A952-3543-824D-47BEC43D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Points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5F2165-2D3A-6E4B-B28D-F490696C43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915179"/>
              </p:ext>
            </p:extLst>
          </p:nvPr>
        </p:nvGraphicFramePr>
        <p:xfrm>
          <a:off x="2871893" y="1572768"/>
          <a:ext cx="8814585" cy="495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4621A17-F09A-F74D-9249-AAB11CAA92C1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50036-B399-5342-A2E4-8F89DD4F41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7" name="Picture 2" descr="UF Neurosurgery (@UFNeurosurgery) | Twitter">
            <a:extLst>
              <a:ext uri="{FF2B5EF4-FFF2-40B4-BE49-F238E27FC236}">
                <a16:creationId xmlns:a16="http://schemas.microsoft.com/office/drawing/2014/main" id="{121999B0-4128-5F4D-9343-6CF4A9EAE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40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4FAFCB-F390-3548-954D-43589F254D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98124C-C987-C940-896A-E59F49568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639F41-A1C0-F842-BD11-12BCD152C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D5209-3951-5846-BDBC-95ADD44A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Contact Us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59B0AE5-C4C2-C74D-B9AF-562071BC57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394966"/>
              </p:ext>
            </p:extLst>
          </p:nvPr>
        </p:nvGraphicFramePr>
        <p:xfrm>
          <a:off x="2871893" y="1572768"/>
          <a:ext cx="8814585" cy="495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5CDBD1D-94A0-4041-BA37-43D94130FD90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D5F63-A099-814C-ABBF-97D7C5787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7" name="Picture 2" descr="UF Neurosurgery (@UFNeurosurgery) | Twitter">
            <a:extLst>
              <a:ext uri="{FF2B5EF4-FFF2-40B4-BE49-F238E27FC236}">
                <a16:creationId xmlns:a16="http://schemas.microsoft.com/office/drawing/2014/main" id="{BD549886-AD29-9843-A9D2-FD12C5FD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523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05597"/>
            <a:ext cx="11125200" cy="988187"/>
          </a:xfrm>
        </p:spPr>
        <p:txBody>
          <a:bodyPr/>
          <a:lstStyle/>
          <a:p>
            <a:r>
              <a:rPr lang="en-US" sz="8000" dirty="0">
                <a:latin typeface="Baskerville BT" panose="02020602070506020303" pitchFamily="18" charset="0"/>
              </a:rPr>
              <a:t>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30A63-BED4-9742-84C7-2BB83B796AFD}"/>
              </a:ext>
            </a:extLst>
          </p:cNvPr>
          <p:cNvSpPr/>
          <p:nvPr/>
        </p:nvSpPr>
        <p:spPr>
          <a:xfrm>
            <a:off x="647272" y="0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23AC5-E7A5-694F-9A28-10C52D0C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32" y="302401"/>
            <a:ext cx="596394" cy="403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D46E0-7367-3544-A744-65A28CDA3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4"/>
          <a:stretch/>
        </p:blipFill>
        <p:spPr>
          <a:xfrm>
            <a:off x="3603661" y="2096980"/>
            <a:ext cx="4904236" cy="4104052"/>
          </a:xfrm>
          <a:prstGeom prst="rect">
            <a:avLst/>
          </a:prstGeom>
        </p:spPr>
      </p:pic>
      <p:pic>
        <p:nvPicPr>
          <p:cNvPr id="7" name="Picture 2" descr="UF Neurosurgery (@UFNeurosurgery) | Twitter">
            <a:extLst>
              <a:ext uri="{FF2B5EF4-FFF2-40B4-BE49-F238E27FC236}">
                <a16:creationId xmlns:a16="http://schemas.microsoft.com/office/drawing/2014/main" id="{7FD2B39E-86A3-6F46-83EF-65BA3AA9A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6864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78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A61D-5F53-DD4A-95A4-1EB6ED14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AE59E17-1F2D-8343-9CB6-C5A9C120AB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030904"/>
              </p:ext>
            </p:extLst>
          </p:nvPr>
        </p:nvGraphicFramePr>
        <p:xfrm>
          <a:off x="2871893" y="1572768"/>
          <a:ext cx="8814585" cy="495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1C8B311-79E7-DD41-8DB2-F715C4A60E7C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14E0F-9621-9A42-B514-EC34026CA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6" name="Picture 2" descr="UF Neurosurgery (@UFNeurosurgery) | Twitter">
            <a:extLst>
              <a:ext uri="{FF2B5EF4-FFF2-40B4-BE49-F238E27FC236}">
                <a16:creationId xmlns:a16="http://schemas.microsoft.com/office/drawing/2014/main" id="{9D534B06-E363-7A4F-A288-FDF702AB8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8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EA1B9D-FD61-3743-9B67-18AA40633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9B935A-78F8-0646-AC56-143BB1C12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5C420DA-D4CC-4E4B-8FC2-31A3FDEB5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48605E-90AF-9945-BD21-4D1EF635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2C526AD-B023-FF48-AD12-E1168956F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4AA44D6-BC2F-A84B-9190-6266A8F3B3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B989F4-9DF3-6A4A-B8D9-BC91D634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7A30F4-7BE6-F548-A95A-62B958A18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0CA80C-603B-074A-B917-966BB083D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831816-805A-1D45-825D-417DE06BC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Our Program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16B2101-A3D6-8049-9D8D-6A4DD6BDE0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142325"/>
              </p:ext>
            </p:extLst>
          </p:nvPr>
        </p:nvGraphicFramePr>
        <p:xfrm>
          <a:off x="2871893" y="1572768"/>
          <a:ext cx="8814585" cy="495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D016DF8-4810-A648-BA49-DD4572F3A6EC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6BF15-330C-B64C-B620-C5A151927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6" name="Picture 2" descr="UF Neurosurgery (@UFNeurosurgery) | Twitter">
            <a:extLst>
              <a:ext uri="{FF2B5EF4-FFF2-40B4-BE49-F238E27FC236}">
                <a16:creationId xmlns:a16="http://schemas.microsoft.com/office/drawing/2014/main" id="{1E46ED66-79F6-8543-B205-2A8A1CA4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0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4FD7DB-3F89-5742-9950-3FFE4F768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1485A8-5394-894E-96D3-FE0433B2B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B07DF6-FB30-6547-A564-6528A3CD7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580F48-1303-2144-AD0F-73A647E65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Workplace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254EFB-2A5F-3B4D-A03A-37CF2CE872C8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8D36-407F-5747-90CC-B5CBB1685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AC5FE-C802-5948-8F61-6FAAF708A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84" y="1353312"/>
            <a:ext cx="3728278" cy="2796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DD486A-F1C9-3D4D-8F68-D28990914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078" y="1497498"/>
            <a:ext cx="3728278" cy="2796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FD928B-0689-3242-AF67-CFCE43668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62" y="1938132"/>
            <a:ext cx="5287616" cy="3965712"/>
          </a:xfrm>
          <a:prstGeom prst="rect">
            <a:avLst/>
          </a:prstGeom>
        </p:spPr>
      </p:pic>
      <p:pic>
        <p:nvPicPr>
          <p:cNvPr id="8" name="Picture 2" descr="UF Neurosurgery (@UFNeurosurgery) | Twitter">
            <a:extLst>
              <a:ext uri="{FF2B5EF4-FFF2-40B4-BE49-F238E27FC236}">
                <a16:creationId xmlns:a16="http://schemas.microsoft.com/office/drawing/2014/main" id="{8C3988CE-3EFE-FB43-9CE4-DC6C47BA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25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B07C6-9DA4-C34B-A01B-EC71F61A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Do at Work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470472B-82EF-8845-9378-CD02E4BF15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6749605"/>
              </p:ext>
            </p:extLst>
          </p:nvPr>
        </p:nvGraphicFramePr>
        <p:xfrm>
          <a:off x="2871893" y="1572768"/>
          <a:ext cx="8814585" cy="495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BFEE3C2-2FFB-C247-B0C5-9D0FCA290B27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350B6-0731-B349-B866-6E48F2046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7" name="Picture 2" descr="UF Neurosurgery (@UFNeurosurgery) | Twitter">
            <a:extLst>
              <a:ext uri="{FF2B5EF4-FFF2-40B4-BE49-F238E27FC236}">
                <a16:creationId xmlns:a16="http://schemas.microsoft.com/office/drawing/2014/main" id="{46009226-00FD-C044-B3C8-22FFEEF87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98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33255B-F4AD-BB4B-9A91-75AB0C60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2C6F7F-83C3-DE43-A47A-67842BE8C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001499-AE07-CC49-8558-071566A34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5BB9A1-2C54-C54D-9902-25D254ACE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Structure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ADF61D1-A94D-F148-8A2E-BA95EEF2B7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280217"/>
              </p:ext>
            </p:extLst>
          </p:nvPr>
        </p:nvGraphicFramePr>
        <p:xfrm>
          <a:off x="2871893" y="1572768"/>
          <a:ext cx="8814585" cy="495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0B82EE-5DE9-F74F-A38A-F6CAD93DDDD0}"/>
              </a:ext>
            </a:extLst>
          </p:cNvPr>
          <p:cNvSpPr txBox="1"/>
          <p:nvPr/>
        </p:nvSpPr>
        <p:spPr>
          <a:xfrm>
            <a:off x="2871893" y="3790122"/>
            <a:ext cx="1223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Intern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67283-5E0E-C84E-A92F-738E20DB1557}"/>
              </a:ext>
            </a:extLst>
          </p:cNvPr>
          <p:cNvSpPr txBox="1"/>
          <p:nvPr/>
        </p:nvSpPr>
        <p:spPr>
          <a:xfrm>
            <a:off x="4386470" y="3429000"/>
            <a:ext cx="1223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Junior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B7076-63FF-324D-8E69-BF8EC99EDA7E}"/>
              </a:ext>
            </a:extLst>
          </p:cNvPr>
          <p:cNvSpPr txBox="1"/>
          <p:nvPr/>
        </p:nvSpPr>
        <p:spPr>
          <a:xfrm>
            <a:off x="5866886" y="3152001"/>
            <a:ext cx="1109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Flex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BEC18-7EF6-8D43-ADC2-245FC1F8B22D}"/>
              </a:ext>
            </a:extLst>
          </p:cNvPr>
          <p:cNvSpPr txBox="1"/>
          <p:nvPr/>
        </p:nvSpPr>
        <p:spPr>
          <a:xfrm>
            <a:off x="7279185" y="2765274"/>
            <a:ext cx="1223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Senior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46ECD-F143-7849-8833-145C5786490E}"/>
              </a:ext>
            </a:extLst>
          </p:cNvPr>
          <p:cNvSpPr txBox="1"/>
          <p:nvPr/>
        </p:nvSpPr>
        <p:spPr>
          <a:xfrm>
            <a:off x="8708592" y="2375452"/>
            <a:ext cx="1223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Chief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39F338-3E98-164A-B03D-57B55B1FAC12}"/>
              </a:ext>
            </a:extLst>
          </p:cNvPr>
          <p:cNvSpPr txBox="1"/>
          <p:nvPr/>
        </p:nvSpPr>
        <p:spPr>
          <a:xfrm>
            <a:off x="10369826" y="1977887"/>
            <a:ext cx="1223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TTP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4E7B6B-A1B5-F04C-A939-C5EBFE0E1BC9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EB2CDD-4AA7-3B4D-9B76-3FCB72B2B6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16" name="Picture 2" descr="UF Neurosurgery (@UFNeurosurgery) | Twitter">
            <a:extLst>
              <a:ext uri="{FF2B5EF4-FFF2-40B4-BE49-F238E27FC236}">
                <a16:creationId xmlns:a16="http://schemas.microsoft.com/office/drawing/2014/main" id="{7D925ACA-7496-9145-8E68-85484FC2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102658"/>
            <a:ext cx="8814585" cy="988187"/>
          </a:xfrm>
        </p:spPr>
        <p:txBody>
          <a:bodyPr/>
          <a:lstStyle/>
          <a:p>
            <a:r>
              <a:rPr lang="en-US" sz="6000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 Year (PGY-4)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0E3D307-D7B2-1A46-B154-FF77FC8A61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037521"/>
              </p:ext>
            </p:extLst>
          </p:nvPr>
        </p:nvGraphicFramePr>
        <p:xfrm>
          <a:off x="1546527" y="1572767"/>
          <a:ext cx="8814585" cy="495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2F28410-8A40-BF41-AB3C-1E5DE165FB94}"/>
              </a:ext>
            </a:extLst>
          </p:cNvPr>
          <p:cNvSpPr/>
          <p:nvPr/>
        </p:nvSpPr>
        <p:spPr>
          <a:xfrm>
            <a:off x="-2713067" y="4746585"/>
            <a:ext cx="227316" cy="25611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C4FDC-6A00-9F4D-8787-25DC372D1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3366" y="4504112"/>
            <a:ext cx="137450" cy="92924"/>
          </a:xfrm>
          <a:prstGeom prst="rect">
            <a:avLst/>
          </a:prstGeom>
          <a:solidFill>
            <a:srgbClr val="001E62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5D05E3-DCC7-BF41-8EE3-BCB498B1EBA6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3DF59B-8E9B-AF42-9344-56618895D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1030" name="Picture 6" descr="Arvind Mohan">
            <a:extLst>
              <a:ext uri="{FF2B5EF4-FFF2-40B4-BE49-F238E27FC236}">
                <a16:creationId xmlns:a16="http://schemas.microsoft.com/office/drawing/2014/main" id="{2257F075-BAD8-DA40-877D-8301C76C4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337" y="5016869"/>
            <a:ext cx="1247934" cy="166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yshak Chandra Bio">
            <a:extLst>
              <a:ext uri="{FF2B5EF4-FFF2-40B4-BE49-F238E27FC236}">
                <a16:creationId xmlns:a16="http://schemas.microsoft.com/office/drawing/2014/main" id="{30CB7F5D-E1AF-D64B-8FD0-C10019788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337" y="3214312"/>
            <a:ext cx="1249277" cy="156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randon Lucke-Wold">
            <a:extLst>
              <a:ext uri="{FF2B5EF4-FFF2-40B4-BE49-F238E27FC236}">
                <a16:creationId xmlns:a16="http://schemas.microsoft.com/office/drawing/2014/main" id="{F177C5CE-79C4-C04B-BCEB-78C9C331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828" y="1277777"/>
            <a:ext cx="1247934" cy="170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18330C7-76CD-FA40-9E16-4B34E51193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9542602"/>
              </p:ext>
            </p:extLst>
          </p:nvPr>
        </p:nvGraphicFramePr>
        <p:xfrm>
          <a:off x="9732158" y="72330"/>
          <a:ext cx="1257908" cy="6745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3" name="Picture 2" descr="UF Neurosurgery (@UFNeurosurgery) | Twitter">
            <a:extLst>
              <a:ext uri="{FF2B5EF4-FFF2-40B4-BE49-F238E27FC236}">
                <a16:creationId xmlns:a16="http://schemas.microsoft.com/office/drawing/2014/main" id="{9CFE643E-455B-F742-A1A4-BEB1E442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AE9E6-73D3-8946-9C64-65F8C83C7C4C}"/>
              </a:ext>
            </a:extLst>
          </p:cNvPr>
          <p:cNvSpPr txBox="1"/>
          <p:nvPr/>
        </p:nvSpPr>
        <p:spPr>
          <a:xfrm>
            <a:off x="3167270" y="3866321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424916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5DC0F4-9D14-7D4A-94DA-E6ED4C855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DA8C75-7F9F-B042-B478-EC036E920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3D0A2A-B224-F546-B824-BE197F11F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72C743-75B3-A74D-BF1B-0EF92A7C24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2C2C233-5863-3845-8244-98247B2049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64F139F-5AE6-3842-8BFF-B1D6E496A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FEEBA9C-0BF7-1745-8AEB-C91492BD2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DB9D423-6304-1744-B03E-CBA7D232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C2F049-F1A0-FE45-8745-A9E5DACE1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B725BAD-1DCD-6447-A6CB-D459B2895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95558-E99D-6F46-B7E1-5F2DC7367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 to Practice (TTP)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A4BBBC3-1A61-7845-B566-561BDFF4E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398431"/>
              </p:ext>
            </p:extLst>
          </p:nvPr>
        </p:nvGraphicFramePr>
        <p:xfrm>
          <a:off x="2871893" y="1572768"/>
          <a:ext cx="8814585" cy="495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01A5596-2209-9248-812B-C639A854E8D8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DBD70-784A-E649-837F-F8C625CDA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7" name="Picture 2" descr="UF Neurosurgery (@UFNeurosurgery) | Twitter">
            <a:extLst>
              <a:ext uri="{FF2B5EF4-FFF2-40B4-BE49-F238E27FC236}">
                <a16:creationId xmlns:a16="http://schemas.microsoft.com/office/drawing/2014/main" id="{4C4899A0-346F-5940-A8A5-4B6212255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6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249793-685D-CB45-9E3C-FEC9CD335B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8BDE86E-80E6-BC49-9E4B-DDF65D2C2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911B6C-5375-794C-AD1C-40472BAAA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7FB3-8B15-3B4E-B487-16EAEB74C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Our Residents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F01734C-EF62-714F-8347-EADEF0645B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354104"/>
              </p:ext>
            </p:extLst>
          </p:nvPr>
        </p:nvGraphicFramePr>
        <p:xfrm>
          <a:off x="2871893" y="1572768"/>
          <a:ext cx="8814585" cy="495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99219FD-5C69-7E48-A933-7BE9DBEF0A64}"/>
              </a:ext>
            </a:extLst>
          </p:cNvPr>
          <p:cNvSpPr/>
          <p:nvPr/>
        </p:nvSpPr>
        <p:spPr>
          <a:xfrm>
            <a:off x="0" y="5746744"/>
            <a:ext cx="986319" cy="1111256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1BBB6-1EA4-B148-9567-9F034C8282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0" y="6049145"/>
            <a:ext cx="596394" cy="403196"/>
          </a:xfrm>
          <a:prstGeom prst="rect">
            <a:avLst/>
          </a:prstGeom>
        </p:spPr>
      </p:pic>
      <p:pic>
        <p:nvPicPr>
          <p:cNvPr id="7" name="Picture 2" descr="UF Neurosurgery (@UFNeurosurgery) | Twitter">
            <a:extLst>
              <a:ext uri="{FF2B5EF4-FFF2-40B4-BE49-F238E27FC236}">
                <a16:creationId xmlns:a16="http://schemas.microsoft.com/office/drawing/2014/main" id="{12188A46-88F0-3F46-B9BC-C2809E3B8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" y="1"/>
            <a:ext cx="2442171" cy="22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57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828EB8-74CE-B543-AB6C-FF27FDCF2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0A97497-2767-614B-8341-10BC4168C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E95604-3E51-EC40-8770-FB4AFACB2E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B4007A-4497-204F-B98C-FB274E366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2365C0-0089-C344-B6F2-1F1A027E6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CNS PowerPoint - Wide">
  <a:themeElements>
    <a:clrScheme name="CNS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43A"/>
      </a:accent1>
      <a:accent2>
        <a:srgbClr val="A1D6CA"/>
      </a:accent2>
      <a:accent3>
        <a:srgbClr val="1D428A"/>
      </a:accent3>
      <a:accent4>
        <a:srgbClr val="D3BC8D"/>
      </a:accent4>
      <a:accent5>
        <a:srgbClr val="001E62"/>
      </a:accent5>
      <a:accent6>
        <a:srgbClr val="75787B"/>
      </a:accent6>
      <a:hlink>
        <a:srgbClr val="0563C1"/>
      </a:hlink>
      <a:folHlink>
        <a:srgbClr val="954F72"/>
      </a:folHlink>
    </a:clrScheme>
    <a:fontScheme name="CNS Fonts">
      <a:majorFont>
        <a:latin typeface="Baskerville BT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NS PowerPoint - Wide">
  <a:themeElements>
    <a:clrScheme name="CNS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43A"/>
      </a:accent1>
      <a:accent2>
        <a:srgbClr val="A1D6CA"/>
      </a:accent2>
      <a:accent3>
        <a:srgbClr val="1D428A"/>
      </a:accent3>
      <a:accent4>
        <a:srgbClr val="D3BC8D"/>
      </a:accent4>
      <a:accent5>
        <a:srgbClr val="001E62"/>
      </a:accent5>
      <a:accent6>
        <a:srgbClr val="75787B"/>
      </a:accent6>
      <a:hlink>
        <a:srgbClr val="0563C1"/>
      </a:hlink>
      <a:folHlink>
        <a:srgbClr val="954F72"/>
      </a:folHlink>
    </a:clrScheme>
    <a:fontScheme name="CNS Fonts">
      <a:majorFont>
        <a:latin typeface="Baskerville BT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</TotalTime>
  <Words>209</Words>
  <Application>Microsoft Macintosh PowerPoint</Application>
  <PresentationFormat>Widescreen</PresentationFormat>
  <Paragraphs>62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Avenir LT Std 35 Light</vt:lpstr>
      <vt:lpstr>Avenir LT Std 55 Roman</vt:lpstr>
      <vt:lpstr>Baskerville BT</vt:lpstr>
      <vt:lpstr>Calibri</vt:lpstr>
      <vt:lpstr>CNS PowerPoint - Wide</vt:lpstr>
      <vt:lpstr>Custom Design</vt:lpstr>
      <vt:lpstr>3_Custom Design</vt:lpstr>
      <vt:lpstr>2_Custom Design</vt:lpstr>
      <vt:lpstr>1_CNS PowerPoint - Wide</vt:lpstr>
      <vt:lpstr>University of Florida Department of Neurosurgery Residency Interview Presentation</vt:lpstr>
      <vt:lpstr>Agenda</vt:lpstr>
      <vt:lpstr>Our Program</vt:lpstr>
      <vt:lpstr>Our Workplace</vt:lpstr>
      <vt:lpstr>What We Do at Work</vt:lpstr>
      <vt:lpstr>Our Structure</vt:lpstr>
      <vt:lpstr>Flex Year (PGY-4) </vt:lpstr>
      <vt:lpstr>Transition to Practice (TTP)</vt:lpstr>
      <vt:lpstr>Our Residents</vt:lpstr>
      <vt:lpstr>Resident Life </vt:lpstr>
      <vt:lpstr>PowerPoint Presentation</vt:lpstr>
      <vt:lpstr>Concluding Points</vt:lpstr>
      <vt:lpstr>Contact Us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K. Slowey</dc:creator>
  <cp:lastModifiedBy>Arvind Mohan</cp:lastModifiedBy>
  <cp:revision>135</cp:revision>
  <dcterms:created xsi:type="dcterms:W3CDTF">2017-06-15T21:01:06Z</dcterms:created>
  <dcterms:modified xsi:type="dcterms:W3CDTF">2023-07-19T15:04:45Z</dcterms:modified>
</cp:coreProperties>
</file>